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 id="2147483762" r:id="rId5"/>
  </p:sldMasterIdLst>
  <p:sldIdLst>
    <p:sldId id="261" r:id="rId6"/>
    <p:sldId id="263"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37" userDrawn="1">
          <p15:clr>
            <a:srgbClr val="A4A3A4"/>
          </p15:clr>
        </p15:guide>
        <p15:guide id="2" orient="horz" pos="5807" userDrawn="1">
          <p15:clr>
            <a:srgbClr val="A4A3A4"/>
          </p15:clr>
        </p15:guide>
        <p15:guide id="3" pos="3011" userDrawn="1">
          <p15:clr>
            <a:srgbClr val="A4A3A4"/>
          </p15:clr>
        </p15:guide>
        <p15:guide id="4" pos="396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C21B81-68C7-CDC9-5D1E-2BF4DC3C010B}" name="Nicole Dobrohotoff" initials="ND" userId="S::nicoled@caritas.org.au::2dc4cf58-dc7e-422a-950b-38460c74cb7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BD64"/>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EEB28-271A-6A31-E202-2481795B58B7}" v="5" dt="2022-05-13T00:09:00.792"/>
    <p1510:client id="{C600B859-F755-C372-5EED-0AA3B8CDD4AA}" v="50" dt="2022-05-12T23:45:37.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7" d="100"/>
          <a:sy n="77" d="100"/>
        </p:scale>
        <p:origin x="3048" y="114"/>
      </p:cViewPr>
      <p:guideLst>
        <p:guide orient="horz" pos="4037"/>
        <p:guide orient="horz" pos="5807"/>
        <p:guide pos="3011"/>
        <p:guide pos="396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 Michener" userId="b311b10d-d751-43a8-ab17-f9773079cc3d" providerId="ADAL" clId="{C6D8412E-77A5-45AC-8C8D-4DFABAD5F9DA}"/>
    <pc:docChg chg="undo custSel addSld delSld modSld">
      <pc:chgData name="Gwen Michener" userId="b311b10d-d751-43a8-ab17-f9773079cc3d" providerId="ADAL" clId="{C6D8412E-77A5-45AC-8C8D-4DFABAD5F9DA}" dt="2022-05-12T06:16:31.417" v="1981" actId="1076"/>
      <pc:docMkLst>
        <pc:docMk/>
      </pc:docMkLst>
      <pc:sldChg chg="del">
        <pc:chgData name="Gwen Michener" userId="b311b10d-d751-43a8-ab17-f9773079cc3d" providerId="ADAL" clId="{C6D8412E-77A5-45AC-8C8D-4DFABAD5F9DA}" dt="2022-05-12T00:46:20.444" v="3" actId="2696"/>
        <pc:sldMkLst>
          <pc:docMk/>
          <pc:sldMk cId="2377435889" sldId="258"/>
        </pc:sldMkLst>
      </pc:sldChg>
      <pc:sldChg chg="del">
        <pc:chgData name="Gwen Michener" userId="b311b10d-d751-43a8-ab17-f9773079cc3d" providerId="ADAL" clId="{C6D8412E-77A5-45AC-8C8D-4DFABAD5F9DA}" dt="2022-05-12T00:45:48.150" v="2" actId="2696"/>
        <pc:sldMkLst>
          <pc:docMk/>
          <pc:sldMk cId="2303043942" sldId="259"/>
        </pc:sldMkLst>
      </pc:sldChg>
      <pc:sldChg chg="del">
        <pc:chgData name="Gwen Michener" userId="b311b10d-d751-43a8-ab17-f9773079cc3d" providerId="ADAL" clId="{C6D8412E-77A5-45AC-8C8D-4DFABAD5F9DA}" dt="2022-05-12T00:45:43.989" v="0" actId="2696"/>
        <pc:sldMkLst>
          <pc:docMk/>
          <pc:sldMk cId="1491038074" sldId="260"/>
        </pc:sldMkLst>
      </pc:sldChg>
      <pc:sldChg chg="addSp delSp modSp">
        <pc:chgData name="Gwen Michener" userId="b311b10d-d751-43a8-ab17-f9773079cc3d" providerId="ADAL" clId="{C6D8412E-77A5-45AC-8C8D-4DFABAD5F9DA}" dt="2022-05-12T06:10:16.812" v="1916" actId="1076"/>
        <pc:sldMkLst>
          <pc:docMk/>
          <pc:sldMk cId="354385302" sldId="261"/>
        </pc:sldMkLst>
        <pc:spChg chg="mod">
          <ac:chgData name="Gwen Michener" userId="b311b10d-d751-43a8-ab17-f9773079cc3d" providerId="ADAL" clId="{C6D8412E-77A5-45AC-8C8D-4DFABAD5F9DA}" dt="2022-05-12T05:43:25.565" v="984" actId="1076"/>
          <ac:spMkLst>
            <pc:docMk/>
            <pc:sldMk cId="354385302" sldId="261"/>
            <ac:spMk id="3" creationId="{3D21610F-A8BF-4C76-91A3-C26D4B21BD50}"/>
          </ac:spMkLst>
        </pc:spChg>
        <pc:spChg chg="mod">
          <ac:chgData name="Gwen Michener" userId="b311b10d-d751-43a8-ab17-f9773079cc3d" providerId="ADAL" clId="{C6D8412E-77A5-45AC-8C8D-4DFABAD5F9DA}" dt="2022-05-12T05:43:32.321" v="986" actId="1076"/>
          <ac:spMkLst>
            <pc:docMk/>
            <pc:sldMk cId="354385302" sldId="261"/>
            <ac:spMk id="4" creationId="{381D2470-B45C-4392-A744-CF0038E12A7A}"/>
          </ac:spMkLst>
        </pc:spChg>
        <pc:spChg chg="mod">
          <ac:chgData name="Gwen Michener" userId="b311b10d-d751-43a8-ab17-f9773079cc3d" providerId="ADAL" clId="{C6D8412E-77A5-45AC-8C8D-4DFABAD5F9DA}" dt="2022-05-12T05:43:14.899" v="983" actId="20577"/>
          <ac:spMkLst>
            <pc:docMk/>
            <pc:sldMk cId="354385302" sldId="261"/>
            <ac:spMk id="6" creationId="{E6BC6D0A-532F-4531-958A-12FFF6BC0981}"/>
          </ac:spMkLst>
        </pc:spChg>
        <pc:spChg chg="mod">
          <ac:chgData name="Gwen Michener" userId="b311b10d-d751-43a8-ab17-f9773079cc3d" providerId="ADAL" clId="{C6D8412E-77A5-45AC-8C8D-4DFABAD5F9DA}" dt="2022-05-12T06:10:16.812" v="1916" actId="1076"/>
          <ac:spMkLst>
            <pc:docMk/>
            <pc:sldMk cId="354385302" sldId="261"/>
            <ac:spMk id="7" creationId="{44F62B85-C47C-4B5F-946F-33D85007C553}"/>
          </ac:spMkLst>
        </pc:spChg>
        <pc:spChg chg="mod">
          <ac:chgData name="Gwen Michener" userId="b311b10d-d751-43a8-ab17-f9773079cc3d" providerId="ADAL" clId="{C6D8412E-77A5-45AC-8C8D-4DFABAD5F9DA}" dt="2022-05-12T05:43:40.997" v="988" actId="313"/>
          <ac:spMkLst>
            <pc:docMk/>
            <pc:sldMk cId="354385302" sldId="261"/>
            <ac:spMk id="8" creationId="{C6ED8CE2-099D-4E89-8AFA-C331FE3CC5D0}"/>
          </ac:spMkLst>
        </pc:spChg>
        <pc:spChg chg="add del mod">
          <ac:chgData name="Gwen Michener" userId="b311b10d-d751-43a8-ab17-f9773079cc3d" providerId="ADAL" clId="{C6D8412E-77A5-45AC-8C8D-4DFABAD5F9DA}" dt="2022-05-12T06:09:56.628" v="1914" actId="1076"/>
          <ac:spMkLst>
            <pc:docMk/>
            <pc:sldMk cId="354385302" sldId="261"/>
            <ac:spMk id="21" creationId="{76907E74-5EEA-4B0C-825E-0052733E253E}"/>
          </ac:spMkLst>
        </pc:spChg>
        <pc:picChg chg="mod">
          <ac:chgData name="Gwen Michener" userId="b311b10d-d751-43a8-ab17-f9773079cc3d" providerId="ADAL" clId="{C6D8412E-77A5-45AC-8C8D-4DFABAD5F9DA}" dt="2022-05-12T05:43:28.141" v="985" actId="1076"/>
          <ac:picMkLst>
            <pc:docMk/>
            <pc:sldMk cId="354385302" sldId="261"/>
            <ac:picMk id="5" creationId="{6DF2B957-E59E-476D-A202-DB9F57CF0177}"/>
          </ac:picMkLst>
        </pc:picChg>
        <pc:picChg chg="add del mod">
          <ac:chgData name="Gwen Michener" userId="b311b10d-d751-43a8-ab17-f9773079cc3d" providerId="ADAL" clId="{C6D8412E-77A5-45AC-8C8D-4DFABAD5F9DA}" dt="2022-05-12T05:53:09.695" v="1043"/>
          <ac:picMkLst>
            <pc:docMk/>
            <pc:sldMk cId="354385302" sldId="261"/>
            <ac:picMk id="10" creationId="{B8A04898-211F-4B9A-B2D4-0D475F984BEF}"/>
          </ac:picMkLst>
        </pc:picChg>
        <pc:picChg chg="add del mod modCrop">
          <ac:chgData name="Gwen Michener" userId="b311b10d-d751-43a8-ab17-f9773079cc3d" providerId="ADAL" clId="{C6D8412E-77A5-45AC-8C8D-4DFABAD5F9DA}" dt="2022-05-12T05:48:31.820" v="1012"/>
          <ac:picMkLst>
            <pc:docMk/>
            <pc:sldMk cId="354385302" sldId="261"/>
            <ac:picMk id="12" creationId="{C760AED1-CEBC-4928-813B-1821528064B5}"/>
          </ac:picMkLst>
        </pc:picChg>
        <pc:picChg chg="add del mod modCrop">
          <ac:chgData name="Gwen Michener" userId="b311b10d-d751-43a8-ab17-f9773079cc3d" providerId="ADAL" clId="{C6D8412E-77A5-45AC-8C8D-4DFABAD5F9DA}" dt="2022-05-12T05:51:41.651" v="1033"/>
          <ac:picMkLst>
            <pc:docMk/>
            <pc:sldMk cId="354385302" sldId="261"/>
            <ac:picMk id="14" creationId="{04113225-B91B-4D63-AAE7-80E5D2029ECA}"/>
          </ac:picMkLst>
        </pc:picChg>
        <pc:picChg chg="add del mod">
          <ac:chgData name="Gwen Michener" userId="b311b10d-d751-43a8-ab17-f9773079cc3d" providerId="ADAL" clId="{C6D8412E-77A5-45AC-8C8D-4DFABAD5F9DA}" dt="2022-05-12T05:49:49.533" v="1021"/>
          <ac:picMkLst>
            <pc:docMk/>
            <pc:sldMk cId="354385302" sldId="261"/>
            <ac:picMk id="16" creationId="{98B57ADA-AFE3-4D1B-846A-970823A626DC}"/>
          </ac:picMkLst>
        </pc:picChg>
        <pc:picChg chg="add del mod">
          <ac:chgData name="Gwen Michener" userId="b311b10d-d751-43a8-ab17-f9773079cc3d" providerId="ADAL" clId="{C6D8412E-77A5-45AC-8C8D-4DFABAD5F9DA}" dt="2022-05-12T05:52:15.693" v="1038"/>
          <ac:picMkLst>
            <pc:docMk/>
            <pc:sldMk cId="354385302" sldId="261"/>
            <ac:picMk id="18" creationId="{18EBDF23-E8F6-4B15-A749-40B78CFF2C58}"/>
          </ac:picMkLst>
        </pc:picChg>
        <pc:picChg chg="add mod modCrop">
          <ac:chgData name="Gwen Michener" userId="b311b10d-d751-43a8-ab17-f9773079cc3d" providerId="ADAL" clId="{C6D8412E-77A5-45AC-8C8D-4DFABAD5F9DA}" dt="2022-05-12T06:09:51.220" v="1913" actId="1076"/>
          <ac:picMkLst>
            <pc:docMk/>
            <pc:sldMk cId="354385302" sldId="261"/>
            <ac:picMk id="20" creationId="{4854A802-3158-4E53-92D0-98B3042139C8}"/>
          </ac:picMkLst>
        </pc:picChg>
      </pc:sldChg>
      <pc:sldChg chg="del">
        <pc:chgData name="Gwen Michener" userId="b311b10d-d751-43a8-ab17-f9773079cc3d" providerId="ADAL" clId="{C6D8412E-77A5-45AC-8C8D-4DFABAD5F9DA}" dt="2022-05-12T00:45:46.071" v="1" actId="2696"/>
        <pc:sldMkLst>
          <pc:docMk/>
          <pc:sldMk cId="812261598" sldId="262"/>
        </pc:sldMkLst>
      </pc:sldChg>
      <pc:sldChg chg="addSp modSp">
        <pc:chgData name="Gwen Michener" userId="b311b10d-d751-43a8-ab17-f9773079cc3d" providerId="ADAL" clId="{C6D8412E-77A5-45AC-8C8D-4DFABAD5F9DA}" dt="2022-05-12T06:16:31.417" v="1981" actId="1076"/>
        <pc:sldMkLst>
          <pc:docMk/>
          <pc:sldMk cId="2199057840" sldId="263"/>
        </pc:sldMkLst>
        <pc:spChg chg="mod">
          <ac:chgData name="Gwen Michener" userId="b311b10d-d751-43a8-ab17-f9773079cc3d" providerId="ADAL" clId="{C6D8412E-77A5-45AC-8C8D-4DFABAD5F9DA}" dt="2022-05-12T06:11:04.664" v="1917" actId="1076"/>
          <ac:spMkLst>
            <pc:docMk/>
            <pc:sldMk cId="2199057840" sldId="263"/>
            <ac:spMk id="6" creationId="{74ED5364-29CC-4955-AD8A-68CFFA3C0EEA}"/>
          </ac:spMkLst>
        </pc:spChg>
        <pc:spChg chg="mod">
          <ac:chgData name="Gwen Michener" userId="b311b10d-d751-43a8-ab17-f9773079cc3d" providerId="ADAL" clId="{C6D8412E-77A5-45AC-8C8D-4DFABAD5F9DA}" dt="2022-05-12T06:11:34.624" v="1920" actId="14100"/>
          <ac:spMkLst>
            <pc:docMk/>
            <pc:sldMk cId="2199057840" sldId="263"/>
            <ac:spMk id="7" creationId="{981E9B92-262C-4122-8F55-B5AF5A6A52CD}"/>
          </ac:spMkLst>
        </pc:spChg>
        <pc:spChg chg="add mod">
          <ac:chgData name="Gwen Michener" userId="b311b10d-d751-43a8-ab17-f9773079cc3d" providerId="ADAL" clId="{C6D8412E-77A5-45AC-8C8D-4DFABAD5F9DA}" dt="2022-05-12T06:16:31.417" v="1981" actId="1076"/>
          <ac:spMkLst>
            <pc:docMk/>
            <pc:sldMk cId="2199057840" sldId="263"/>
            <ac:spMk id="10" creationId="{FD6A56B9-E761-4551-B09E-337337E149D2}"/>
          </ac:spMkLst>
        </pc:spChg>
        <pc:picChg chg="add mod">
          <ac:chgData name="Gwen Michener" userId="b311b10d-d751-43a8-ab17-f9773079cc3d" providerId="ADAL" clId="{C6D8412E-77A5-45AC-8C8D-4DFABAD5F9DA}" dt="2022-05-12T06:16:20.807" v="1980" actId="1076"/>
          <ac:picMkLst>
            <pc:docMk/>
            <pc:sldMk cId="2199057840" sldId="263"/>
            <ac:picMk id="9" creationId="{79FDF485-3395-4E56-A418-CE553979C152}"/>
          </ac:picMkLst>
        </pc:picChg>
      </pc:sldChg>
      <pc:sldChg chg="addSp delSp modSp add">
        <pc:chgData name="Gwen Michener" userId="b311b10d-d751-43a8-ab17-f9773079cc3d" providerId="ADAL" clId="{C6D8412E-77A5-45AC-8C8D-4DFABAD5F9DA}" dt="2022-05-12T05:52:22.269" v="1040" actId="1076"/>
        <pc:sldMkLst>
          <pc:docMk/>
          <pc:sldMk cId="3247186049" sldId="264"/>
        </pc:sldMkLst>
        <pc:spChg chg="del">
          <ac:chgData name="Gwen Michener" userId="b311b10d-d751-43a8-ab17-f9773079cc3d" providerId="ADAL" clId="{C6D8412E-77A5-45AC-8C8D-4DFABAD5F9DA}" dt="2022-05-12T05:52:10.001" v="1037"/>
          <ac:spMkLst>
            <pc:docMk/>
            <pc:sldMk cId="3247186049" sldId="264"/>
            <ac:spMk id="6" creationId="{74ED5364-29CC-4955-AD8A-68CFFA3C0EEA}"/>
          </ac:spMkLst>
        </pc:spChg>
        <pc:spChg chg="del">
          <ac:chgData name="Gwen Michener" userId="b311b10d-d751-43a8-ab17-f9773079cc3d" providerId="ADAL" clId="{C6D8412E-77A5-45AC-8C8D-4DFABAD5F9DA}" dt="2022-05-12T05:52:04.738" v="1035"/>
          <ac:spMkLst>
            <pc:docMk/>
            <pc:sldMk cId="3247186049" sldId="264"/>
            <ac:spMk id="7" creationId="{981E9B92-262C-4122-8F55-B5AF5A6A52CD}"/>
          </ac:spMkLst>
        </pc:spChg>
        <pc:picChg chg="add mod">
          <ac:chgData name="Gwen Michener" userId="b311b10d-d751-43a8-ab17-f9773079cc3d" providerId="ADAL" clId="{C6D8412E-77A5-45AC-8C8D-4DFABAD5F9DA}" dt="2022-05-12T05:52:06.848" v="1036" actId="1076"/>
          <ac:picMkLst>
            <pc:docMk/>
            <pc:sldMk cId="3247186049" sldId="264"/>
            <ac:picMk id="5" creationId="{D1B3519A-6431-4D8D-BE99-9FD542E92545}"/>
          </ac:picMkLst>
        </pc:picChg>
        <pc:picChg chg="add mod">
          <ac:chgData name="Gwen Michener" userId="b311b10d-d751-43a8-ab17-f9773079cc3d" providerId="ADAL" clId="{C6D8412E-77A5-45AC-8C8D-4DFABAD5F9DA}" dt="2022-05-12T05:52:22.269" v="1040" actId="1076"/>
          <ac:picMkLst>
            <pc:docMk/>
            <pc:sldMk cId="3247186049" sldId="264"/>
            <ac:picMk id="8" creationId="{796E5490-C5D4-458B-872F-08861E86556F}"/>
          </ac:picMkLst>
        </pc:picChg>
      </pc:sldChg>
    </pc:docChg>
  </pc:docChgLst>
  <pc:docChgLst>
    <pc:chgData name="Nicole Dobrohotoff" userId="2dc4cf58-dc7e-422a-950b-38460c74cb76" providerId="ADAL" clId="{010A069D-19D4-40C2-A12E-8FA964EC3DE7}"/>
    <pc:docChg chg="modSld">
      <pc:chgData name="Nicole Dobrohotoff" userId="2dc4cf58-dc7e-422a-950b-38460c74cb76" providerId="ADAL" clId="{010A069D-19D4-40C2-A12E-8FA964EC3DE7}" dt="2022-05-13T00:05:41.391" v="217" actId="20577"/>
      <pc:docMkLst>
        <pc:docMk/>
      </pc:docMkLst>
      <pc:sldChg chg="modSp">
        <pc:chgData name="Nicole Dobrohotoff" userId="2dc4cf58-dc7e-422a-950b-38460c74cb76" providerId="ADAL" clId="{010A069D-19D4-40C2-A12E-8FA964EC3DE7}" dt="2022-05-13T00:05:41.391" v="217" actId="20577"/>
        <pc:sldMkLst>
          <pc:docMk/>
          <pc:sldMk cId="354385302" sldId="261"/>
        </pc:sldMkLst>
        <pc:spChg chg="mod">
          <ac:chgData name="Nicole Dobrohotoff" userId="2dc4cf58-dc7e-422a-950b-38460c74cb76" providerId="ADAL" clId="{010A069D-19D4-40C2-A12E-8FA964EC3DE7}" dt="2022-05-12T23:59:51.590" v="175" actId="14100"/>
          <ac:spMkLst>
            <pc:docMk/>
            <pc:sldMk cId="354385302" sldId="261"/>
            <ac:spMk id="3" creationId="{3D21610F-A8BF-4C76-91A3-C26D4B21BD50}"/>
          </ac:spMkLst>
        </pc:spChg>
        <pc:spChg chg="mod">
          <ac:chgData name="Nicole Dobrohotoff" userId="2dc4cf58-dc7e-422a-950b-38460c74cb76" providerId="ADAL" clId="{010A069D-19D4-40C2-A12E-8FA964EC3DE7}" dt="2022-05-13T00:00:11.119" v="181" actId="1076"/>
          <ac:spMkLst>
            <pc:docMk/>
            <pc:sldMk cId="354385302" sldId="261"/>
            <ac:spMk id="4" creationId="{381D2470-B45C-4392-A744-CF0038E12A7A}"/>
          </ac:spMkLst>
        </pc:spChg>
        <pc:spChg chg="mod">
          <ac:chgData name="Nicole Dobrohotoff" userId="2dc4cf58-dc7e-422a-950b-38460c74cb76" providerId="ADAL" clId="{010A069D-19D4-40C2-A12E-8FA964EC3DE7}" dt="2022-05-13T00:05:41.391" v="217" actId="20577"/>
          <ac:spMkLst>
            <pc:docMk/>
            <pc:sldMk cId="354385302" sldId="261"/>
            <ac:spMk id="6" creationId="{E6BC6D0A-532F-4531-958A-12FFF6BC0981}"/>
          </ac:spMkLst>
        </pc:spChg>
        <pc:spChg chg="mod">
          <ac:chgData name="Nicole Dobrohotoff" userId="2dc4cf58-dc7e-422a-950b-38460c74cb76" providerId="ADAL" clId="{010A069D-19D4-40C2-A12E-8FA964EC3DE7}" dt="2022-05-13T00:05:31.344" v="215" actId="948"/>
          <ac:spMkLst>
            <pc:docMk/>
            <pc:sldMk cId="354385302" sldId="261"/>
            <ac:spMk id="7" creationId="{44F62B85-C47C-4B5F-946F-33D85007C553}"/>
          </ac:spMkLst>
        </pc:spChg>
        <pc:spChg chg="mod">
          <ac:chgData name="Nicole Dobrohotoff" userId="2dc4cf58-dc7e-422a-950b-38460c74cb76" providerId="ADAL" clId="{010A069D-19D4-40C2-A12E-8FA964EC3DE7}" dt="2022-05-13T00:00:18.426" v="183" actId="255"/>
          <ac:spMkLst>
            <pc:docMk/>
            <pc:sldMk cId="354385302" sldId="261"/>
            <ac:spMk id="8" creationId="{C6ED8CE2-099D-4E89-8AFA-C331FE3CC5D0}"/>
          </ac:spMkLst>
        </pc:spChg>
        <pc:spChg chg="mod">
          <ac:chgData name="Nicole Dobrohotoff" userId="2dc4cf58-dc7e-422a-950b-38460c74cb76" providerId="ADAL" clId="{010A069D-19D4-40C2-A12E-8FA964EC3DE7}" dt="2022-05-13T00:01:18.111" v="198" actId="1076"/>
          <ac:spMkLst>
            <pc:docMk/>
            <pc:sldMk cId="354385302" sldId="261"/>
            <ac:spMk id="21" creationId="{76907E74-5EEA-4B0C-825E-0052733E253E}"/>
          </ac:spMkLst>
        </pc:spChg>
        <pc:picChg chg="mod">
          <ac:chgData name="Nicole Dobrohotoff" userId="2dc4cf58-dc7e-422a-950b-38460c74cb76" providerId="ADAL" clId="{010A069D-19D4-40C2-A12E-8FA964EC3DE7}" dt="2022-05-13T00:00:08.144" v="180" actId="1076"/>
          <ac:picMkLst>
            <pc:docMk/>
            <pc:sldMk cId="354385302" sldId="261"/>
            <ac:picMk id="5" creationId="{6DF2B957-E59E-476D-A202-DB9F57CF0177}"/>
          </ac:picMkLst>
        </pc:picChg>
        <pc:picChg chg="mod">
          <ac:chgData name="Nicole Dobrohotoff" userId="2dc4cf58-dc7e-422a-950b-38460c74cb76" providerId="ADAL" clId="{010A069D-19D4-40C2-A12E-8FA964EC3DE7}" dt="2022-05-13T00:01:13.567" v="197" actId="1076"/>
          <ac:picMkLst>
            <pc:docMk/>
            <pc:sldMk cId="354385302" sldId="261"/>
            <ac:picMk id="20" creationId="{4854A802-3158-4E53-92D0-98B3042139C8}"/>
          </ac:picMkLst>
        </pc:picChg>
      </pc:sldChg>
      <pc:sldChg chg="addSp delSp modSp">
        <pc:chgData name="Nicole Dobrohotoff" userId="2dc4cf58-dc7e-422a-950b-38460c74cb76" providerId="ADAL" clId="{010A069D-19D4-40C2-A12E-8FA964EC3DE7}" dt="2022-05-13T00:05:04.554" v="213" actId="948"/>
        <pc:sldMkLst>
          <pc:docMk/>
          <pc:sldMk cId="2199057840" sldId="263"/>
        </pc:sldMkLst>
        <pc:spChg chg="add del">
          <ac:chgData name="Nicole Dobrohotoff" userId="2dc4cf58-dc7e-422a-950b-38460c74cb76" providerId="ADAL" clId="{010A069D-19D4-40C2-A12E-8FA964EC3DE7}" dt="2022-05-12T23:56:46.710" v="121"/>
          <ac:spMkLst>
            <pc:docMk/>
            <pc:sldMk cId="2199057840" sldId="263"/>
            <ac:spMk id="3" creationId="{E5EA9332-3B9C-434C-AD78-547F077810BD}"/>
          </ac:spMkLst>
        </pc:spChg>
        <pc:spChg chg="add mod">
          <ac:chgData name="Nicole Dobrohotoff" userId="2dc4cf58-dc7e-422a-950b-38460c74cb76" providerId="ADAL" clId="{010A069D-19D4-40C2-A12E-8FA964EC3DE7}" dt="2022-05-13T00:02:36.130" v="207" actId="20577"/>
          <ac:spMkLst>
            <pc:docMk/>
            <pc:sldMk cId="2199057840" sldId="263"/>
            <ac:spMk id="4" creationId="{70CB6F75-E393-45F7-8E1B-6AF404215319}"/>
          </ac:spMkLst>
        </pc:spChg>
        <pc:spChg chg="mod">
          <ac:chgData name="Nicole Dobrohotoff" userId="2dc4cf58-dc7e-422a-950b-38460c74cb76" providerId="ADAL" clId="{010A069D-19D4-40C2-A12E-8FA964EC3DE7}" dt="2022-05-12T23:58:40.007" v="157" actId="1076"/>
          <ac:spMkLst>
            <pc:docMk/>
            <pc:sldMk cId="2199057840" sldId="263"/>
            <ac:spMk id="6" creationId="{74ED5364-29CC-4955-AD8A-68CFFA3C0EEA}"/>
          </ac:spMkLst>
        </pc:spChg>
        <pc:spChg chg="mod">
          <ac:chgData name="Nicole Dobrohotoff" userId="2dc4cf58-dc7e-422a-950b-38460c74cb76" providerId="ADAL" clId="{010A069D-19D4-40C2-A12E-8FA964EC3DE7}" dt="2022-05-13T00:05:04.554" v="213" actId="948"/>
          <ac:spMkLst>
            <pc:docMk/>
            <pc:sldMk cId="2199057840" sldId="263"/>
            <ac:spMk id="7" creationId="{981E9B92-262C-4122-8F55-B5AF5A6A52CD}"/>
          </ac:spMkLst>
        </pc:spChg>
        <pc:spChg chg="mod">
          <ac:chgData name="Nicole Dobrohotoff" userId="2dc4cf58-dc7e-422a-950b-38460c74cb76" providerId="ADAL" clId="{010A069D-19D4-40C2-A12E-8FA964EC3DE7}" dt="2022-05-12T23:58:35.937" v="156" actId="1035"/>
          <ac:spMkLst>
            <pc:docMk/>
            <pc:sldMk cId="2199057840" sldId="263"/>
            <ac:spMk id="10" creationId="{FD6A56B9-E761-4551-B09E-337337E149D2}"/>
          </ac:spMkLst>
        </pc:spChg>
        <pc:picChg chg="mod">
          <ac:chgData name="Nicole Dobrohotoff" userId="2dc4cf58-dc7e-422a-950b-38460c74cb76" providerId="ADAL" clId="{010A069D-19D4-40C2-A12E-8FA964EC3DE7}" dt="2022-05-12T23:58:35.937" v="156" actId="1035"/>
          <ac:picMkLst>
            <pc:docMk/>
            <pc:sldMk cId="2199057840" sldId="263"/>
            <ac:picMk id="9" creationId="{79FDF485-3395-4E56-A418-CE553979C152}"/>
          </ac:picMkLst>
        </pc:picChg>
      </pc:sldChg>
    </pc:docChg>
  </pc:docChgLst>
  <pc:docChgLst>
    <pc:chgData name="Nicole Dobrohotoff" userId="S::nicoled@caritas.org.au::2dc4cf58-dc7e-422a-950b-38460c74cb76" providerId="AD" clId="Web-{078EEB28-271A-6A31-E202-2481795B58B7}"/>
    <pc:docChg chg="delSld modSld">
      <pc:chgData name="Nicole Dobrohotoff" userId="S::nicoled@caritas.org.au::2dc4cf58-dc7e-422a-950b-38460c74cb76" providerId="AD" clId="Web-{078EEB28-271A-6A31-E202-2481795B58B7}" dt="2022-05-13T00:09:00.792" v="4"/>
      <pc:docMkLst>
        <pc:docMk/>
      </pc:docMkLst>
      <pc:sldChg chg="modSp delCm">
        <pc:chgData name="Nicole Dobrohotoff" userId="S::nicoled@caritas.org.au::2dc4cf58-dc7e-422a-950b-38460c74cb76" providerId="AD" clId="Web-{078EEB28-271A-6A31-E202-2481795B58B7}" dt="2022-05-13T00:08:18.228" v="3"/>
        <pc:sldMkLst>
          <pc:docMk/>
          <pc:sldMk cId="354385302" sldId="261"/>
        </pc:sldMkLst>
        <pc:picChg chg="mod">
          <ac:chgData name="Nicole Dobrohotoff" userId="S::nicoled@caritas.org.au::2dc4cf58-dc7e-422a-950b-38460c74cb76" providerId="AD" clId="Web-{078EEB28-271A-6A31-E202-2481795B58B7}" dt="2022-05-13T00:08:18.228" v="3"/>
          <ac:picMkLst>
            <pc:docMk/>
            <pc:sldMk cId="354385302" sldId="261"/>
            <ac:picMk id="20" creationId="{4854A802-3158-4E53-92D0-98B3042139C8}"/>
          </ac:picMkLst>
        </pc:picChg>
      </pc:sldChg>
      <pc:sldChg chg="modSp">
        <pc:chgData name="Nicole Dobrohotoff" userId="S::nicoled@caritas.org.au::2dc4cf58-dc7e-422a-950b-38460c74cb76" providerId="AD" clId="Web-{078EEB28-271A-6A31-E202-2481795B58B7}" dt="2022-05-13T00:09:00.792" v="4"/>
        <pc:sldMkLst>
          <pc:docMk/>
          <pc:sldMk cId="2199057840" sldId="263"/>
        </pc:sldMkLst>
        <pc:picChg chg="mod">
          <ac:chgData name="Nicole Dobrohotoff" userId="S::nicoled@caritas.org.au::2dc4cf58-dc7e-422a-950b-38460c74cb76" providerId="AD" clId="Web-{078EEB28-271A-6A31-E202-2481795B58B7}" dt="2022-05-13T00:09:00.792" v="4"/>
          <ac:picMkLst>
            <pc:docMk/>
            <pc:sldMk cId="2199057840" sldId="263"/>
            <ac:picMk id="9" creationId="{79FDF485-3395-4E56-A418-CE553979C152}"/>
          </ac:picMkLst>
        </pc:picChg>
      </pc:sldChg>
      <pc:sldChg chg="del">
        <pc:chgData name="Nicole Dobrohotoff" userId="S::nicoled@caritas.org.au::2dc4cf58-dc7e-422a-950b-38460c74cb76" providerId="AD" clId="Web-{078EEB28-271A-6A31-E202-2481795B58B7}" dt="2022-05-13T00:06:44.632" v="0"/>
        <pc:sldMkLst>
          <pc:docMk/>
          <pc:sldMk cId="3247186049" sldId="264"/>
        </pc:sldMkLst>
      </pc:sldChg>
    </pc:docChg>
  </pc:docChgLst>
  <pc:docChgLst>
    <pc:chgData name="Nicole Dobrohotoff" userId="S::nicoled@caritas.org.au::2dc4cf58-dc7e-422a-950b-38460c74cb76" providerId="AD" clId="Web-{C600B859-F755-C372-5EED-0AA3B8CDD4AA}"/>
    <pc:docChg chg="mod modSld">
      <pc:chgData name="Nicole Dobrohotoff" userId="S::nicoled@caritas.org.au::2dc4cf58-dc7e-422a-950b-38460c74cb76" providerId="AD" clId="Web-{C600B859-F755-C372-5EED-0AA3B8CDD4AA}" dt="2022-05-12T23:45:36.953" v="24" actId="20577"/>
      <pc:docMkLst>
        <pc:docMk/>
      </pc:docMkLst>
      <pc:sldChg chg="modSp addCm">
        <pc:chgData name="Nicole Dobrohotoff" userId="S::nicoled@caritas.org.au::2dc4cf58-dc7e-422a-950b-38460c74cb76" providerId="AD" clId="Web-{C600B859-F755-C372-5EED-0AA3B8CDD4AA}" dt="2022-05-12T23:45:36.953" v="24" actId="20577"/>
        <pc:sldMkLst>
          <pc:docMk/>
          <pc:sldMk cId="354385302" sldId="261"/>
        </pc:sldMkLst>
        <pc:spChg chg="mod">
          <ac:chgData name="Nicole Dobrohotoff" userId="S::nicoled@caritas.org.au::2dc4cf58-dc7e-422a-950b-38460c74cb76" providerId="AD" clId="Web-{C600B859-F755-C372-5EED-0AA3B8CDD4AA}" dt="2022-05-12T23:42:43.574" v="6" actId="20577"/>
          <ac:spMkLst>
            <pc:docMk/>
            <pc:sldMk cId="354385302" sldId="261"/>
            <ac:spMk id="6" creationId="{E6BC6D0A-532F-4531-958A-12FFF6BC0981}"/>
          </ac:spMkLst>
        </pc:spChg>
        <pc:spChg chg="mod">
          <ac:chgData name="Nicole Dobrohotoff" userId="S::nicoled@caritas.org.au::2dc4cf58-dc7e-422a-950b-38460c74cb76" providerId="AD" clId="Web-{C600B859-F755-C372-5EED-0AA3B8CDD4AA}" dt="2022-05-12T23:45:36.953" v="24" actId="20577"/>
          <ac:spMkLst>
            <pc:docMk/>
            <pc:sldMk cId="354385302" sldId="261"/>
            <ac:spMk id="7" creationId="{44F62B85-C47C-4B5F-946F-33D85007C553}"/>
          </ac:spMkLst>
        </pc:spChg>
        <pc:spChg chg="mod">
          <ac:chgData name="Nicole Dobrohotoff" userId="S::nicoled@caritas.org.au::2dc4cf58-dc7e-422a-950b-38460c74cb76" providerId="AD" clId="Web-{C600B859-F755-C372-5EED-0AA3B8CDD4AA}" dt="2022-05-12T23:43:15.528" v="8" actId="20577"/>
          <ac:spMkLst>
            <pc:docMk/>
            <pc:sldMk cId="354385302" sldId="261"/>
            <ac:spMk id="8" creationId="{C6ED8CE2-099D-4E89-8AFA-C331FE3CC5D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7623208" y="8925828"/>
            <a:ext cx="277640" cy="492443"/>
          </a:xfrm>
          <a:prstGeom prst="rect">
            <a:avLst/>
          </a:prstGeom>
          <a:noFill/>
        </p:spPr>
        <p:txBody>
          <a:bodyPr wrap="none" rtlCol="0">
            <a:spAutoFit/>
          </a:bodyPr>
          <a:lstStyle/>
          <a:p>
            <a:r>
              <a:rPr lang="en-US" sz="2600" dirty="0">
                <a:latin typeface="Open Sans" pitchFamily="2" charset="0"/>
              </a:rPr>
              <a:t> </a:t>
            </a:r>
          </a:p>
        </p:txBody>
      </p:sp>
      <p:sp>
        <p:nvSpPr>
          <p:cNvPr id="5" name="TextBox 4">
            <a:extLst>
              <a:ext uri="{FF2B5EF4-FFF2-40B4-BE49-F238E27FC236}">
                <a16:creationId xmlns:a16="http://schemas.microsoft.com/office/drawing/2014/main" id="{A967270C-4AD2-3848-B52F-626C968E72C5}"/>
              </a:ext>
            </a:extLst>
          </p:cNvPr>
          <p:cNvSpPr txBox="1"/>
          <p:nvPr/>
        </p:nvSpPr>
        <p:spPr>
          <a:xfrm>
            <a:off x="7623207" y="8925828"/>
            <a:ext cx="277640" cy="492443"/>
          </a:xfrm>
          <a:prstGeom prst="rect">
            <a:avLst/>
          </a:prstGeom>
          <a:noFill/>
        </p:spPr>
        <p:txBody>
          <a:bodyPr wrap="none" rtlCol="0">
            <a:spAutoFit/>
          </a:bodyPr>
          <a:lstStyle/>
          <a:p>
            <a:r>
              <a:rPr lang="en-US" sz="2600" dirty="0">
                <a:latin typeface="Open Sans" pitchFamily="2" charset="0"/>
              </a:rPr>
              <a:t> </a:t>
            </a:r>
          </a:p>
        </p:txBody>
      </p:sp>
      <p:pic>
        <p:nvPicPr>
          <p:cNvPr id="28" name="Picture 27">
            <a:extLst>
              <a:ext uri="{FF2B5EF4-FFF2-40B4-BE49-F238E27FC236}">
                <a16:creationId xmlns:a16="http://schemas.microsoft.com/office/drawing/2014/main" id="{00D69C49-F38C-4717-93A6-1DDCA046D084}"/>
              </a:ext>
            </a:extLst>
          </p:cNvPr>
          <p:cNvPicPr>
            <a:picLocks noChangeAspect="1"/>
          </p:cNvPicPr>
          <p:nvPr userDrawn="1"/>
        </p:nvPicPr>
        <p:blipFill>
          <a:blip r:embed="rId2"/>
          <a:stretch>
            <a:fillRect/>
          </a:stretch>
        </p:blipFill>
        <p:spPr>
          <a:xfrm>
            <a:off x="175418" y="163305"/>
            <a:ext cx="5468586" cy="999831"/>
          </a:xfrm>
          <a:prstGeom prst="rect">
            <a:avLst/>
          </a:prstGeom>
        </p:spPr>
      </p:pic>
      <p:sp>
        <p:nvSpPr>
          <p:cNvPr id="30" name="Text Placeholder 29">
            <a:extLst>
              <a:ext uri="{FF2B5EF4-FFF2-40B4-BE49-F238E27FC236}">
                <a16:creationId xmlns:a16="http://schemas.microsoft.com/office/drawing/2014/main" id="{BE742434-AE01-49C3-A270-3B98D8B230C2}"/>
              </a:ext>
            </a:extLst>
          </p:cNvPr>
          <p:cNvSpPr>
            <a:spLocks noGrp="1"/>
          </p:cNvSpPr>
          <p:nvPr>
            <p:ph type="body" sz="quarter" idx="10"/>
          </p:nvPr>
        </p:nvSpPr>
        <p:spPr>
          <a:xfrm>
            <a:off x="508000" y="247650"/>
            <a:ext cx="4640263" cy="825500"/>
          </a:xfrm>
          <a:prstGeom prst="rect">
            <a:avLst/>
          </a:prstGeom>
        </p:spPr>
        <p:txBody>
          <a:bodyPr/>
          <a:lstStyle>
            <a:lvl1pPr marL="0" indent="0" algn="ctr">
              <a:buFontTx/>
              <a:buNone/>
              <a:defRPr sz="2400" b="1">
                <a:solidFill>
                  <a:schemeClr val="bg1"/>
                </a:solidFill>
                <a:latin typeface="Open Sans" pitchFamily="2" charset="0"/>
              </a:defRPr>
            </a:lvl1pPr>
            <a:lvl2pPr marL="495285" indent="0" algn="ctr">
              <a:buFontTx/>
              <a:buNone/>
              <a:defRPr sz="2400" b="0">
                <a:solidFill>
                  <a:schemeClr val="bg1"/>
                </a:solidFill>
                <a:latin typeface="Open Sans" pitchFamily="2" charset="0"/>
              </a:defRPr>
            </a:lvl2pPr>
            <a:lvl3pPr marL="990570" indent="0">
              <a:buFontTx/>
              <a:buNone/>
              <a:defRPr/>
            </a:lvl3pPr>
            <a:lvl4pPr marL="1485855" indent="0">
              <a:buFontTx/>
              <a:buNone/>
              <a:defRPr/>
            </a:lvl4pPr>
            <a:lvl5pPr marL="1981139" indent="0">
              <a:buFontTx/>
              <a:buNone/>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811076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7623208" y="8925828"/>
            <a:ext cx="277640" cy="492443"/>
          </a:xfrm>
          <a:prstGeom prst="rect">
            <a:avLst/>
          </a:prstGeom>
          <a:noFill/>
        </p:spPr>
        <p:txBody>
          <a:bodyPr wrap="none" rtlCol="0">
            <a:spAutoFit/>
          </a:bodyPr>
          <a:lstStyle/>
          <a:p>
            <a:r>
              <a:rPr lang="en-US" sz="2600" dirty="0">
                <a:latin typeface="Open Sans" pitchFamily="2" charset="0"/>
              </a:rPr>
              <a:t> </a:t>
            </a:r>
          </a:p>
        </p:txBody>
      </p:sp>
      <p:sp>
        <p:nvSpPr>
          <p:cNvPr id="5" name="TextBox 4">
            <a:extLst>
              <a:ext uri="{FF2B5EF4-FFF2-40B4-BE49-F238E27FC236}">
                <a16:creationId xmlns:a16="http://schemas.microsoft.com/office/drawing/2014/main" id="{A967270C-4AD2-3848-B52F-626C968E72C5}"/>
              </a:ext>
            </a:extLst>
          </p:cNvPr>
          <p:cNvSpPr txBox="1"/>
          <p:nvPr/>
        </p:nvSpPr>
        <p:spPr>
          <a:xfrm>
            <a:off x="7623207" y="8925828"/>
            <a:ext cx="277640" cy="492443"/>
          </a:xfrm>
          <a:prstGeom prst="rect">
            <a:avLst/>
          </a:prstGeom>
          <a:noFill/>
        </p:spPr>
        <p:txBody>
          <a:bodyPr wrap="none" rtlCol="0">
            <a:spAutoFit/>
          </a:bodyPr>
          <a:lstStyle/>
          <a:p>
            <a:r>
              <a:rPr lang="en-US" sz="2600" dirty="0">
                <a:latin typeface="Open Sans" pitchFamily="2" charset="0"/>
              </a:rPr>
              <a:t> </a:t>
            </a:r>
          </a:p>
        </p:txBody>
      </p:sp>
      <p:pic>
        <p:nvPicPr>
          <p:cNvPr id="28" name="Picture 27">
            <a:extLst>
              <a:ext uri="{FF2B5EF4-FFF2-40B4-BE49-F238E27FC236}">
                <a16:creationId xmlns:a16="http://schemas.microsoft.com/office/drawing/2014/main" id="{00D69C49-F38C-4717-93A6-1DDCA046D084}"/>
              </a:ext>
            </a:extLst>
          </p:cNvPr>
          <p:cNvPicPr>
            <a:picLocks noChangeAspect="1"/>
          </p:cNvPicPr>
          <p:nvPr userDrawn="1"/>
        </p:nvPicPr>
        <p:blipFill>
          <a:blip r:embed="rId2"/>
          <a:stretch>
            <a:fillRect/>
          </a:stretch>
        </p:blipFill>
        <p:spPr>
          <a:xfrm>
            <a:off x="181514" y="163305"/>
            <a:ext cx="5456393" cy="999831"/>
          </a:xfrm>
          <a:prstGeom prst="rect">
            <a:avLst/>
          </a:prstGeom>
        </p:spPr>
      </p:pic>
      <p:sp>
        <p:nvSpPr>
          <p:cNvPr id="30" name="Text Placeholder 29">
            <a:extLst>
              <a:ext uri="{FF2B5EF4-FFF2-40B4-BE49-F238E27FC236}">
                <a16:creationId xmlns:a16="http://schemas.microsoft.com/office/drawing/2014/main" id="{BE742434-AE01-49C3-A270-3B98D8B230C2}"/>
              </a:ext>
            </a:extLst>
          </p:cNvPr>
          <p:cNvSpPr>
            <a:spLocks noGrp="1"/>
          </p:cNvSpPr>
          <p:nvPr>
            <p:ph type="body" sz="quarter" idx="10"/>
          </p:nvPr>
        </p:nvSpPr>
        <p:spPr>
          <a:xfrm>
            <a:off x="508000" y="247650"/>
            <a:ext cx="4640263" cy="825500"/>
          </a:xfrm>
          <a:prstGeom prst="rect">
            <a:avLst/>
          </a:prstGeom>
        </p:spPr>
        <p:txBody>
          <a:bodyPr/>
          <a:lstStyle>
            <a:lvl1pPr marL="0" indent="0" algn="ctr">
              <a:buFontTx/>
              <a:buNone/>
              <a:defRPr sz="2400" b="1">
                <a:solidFill>
                  <a:schemeClr val="bg1"/>
                </a:solidFill>
                <a:latin typeface="Open Sans" pitchFamily="2" charset="0"/>
              </a:defRPr>
            </a:lvl1pPr>
            <a:lvl2pPr marL="495285" indent="0" algn="ctr">
              <a:buFontTx/>
              <a:buNone/>
              <a:defRPr sz="2400" b="0">
                <a:solidFill>
                  <a:schemeClr val="bg1"/>
                </a:solidFill>
                <a:latin typeface="Open Sans" pitchFamily="2" charset="0"/>
              </a:defRPr>
            </a:lvl2pPr>
            <a:lvl3pPr marL="990570" indent="0">
              <a:buFontTx/>
              <a:buNone/>
              <a:defRPr/>
            </a:lvl3pPr>
            <a:lvl4pPr marL="1485855" indent="0">
              <a:buFontTx/>
              <a:buNone/>
              <a:defRPr/>
            </a:lvl4pPr>
            <a:lvl5pPr marL="1981139" indent="0">
              <a:buFontTx/>
              <a:buNone/>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14860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7623208" y="8925828"/>
            <a:ext cx="277640" cy="492443"/>
          </a:xfrm>
          <a:prstGeom prst="rect">
            <a:avLst/>
          </a:prstGeom>
          <a:noFill/>
        </p:spPr>
        <p:txBody>
          <a:bodyPr wrap="none" rtlCol="0">
            <a:spAutoFit/>
          </a:bodyPr>
          <a:lstStyle/>
          <a:p>
            <a:r>
              <a:rPr lang="en-US" sz="2600" dirty="0">
                <a:latin typeface="Open Sans" pitchFamily="2" charset="0"/>
              </a:rPr>
              <a:t> </a:t>
            </a:r>
          </a:p>
        </p:txBody>
      </p:sp>
      <p:sp>
        <p:nvSpPr>
          <p:cNvPr id="5" name="TextBox 4">
            <a:extLst>
              <a:ext uri="{FF2B5EF4-FFF2-40B4-BE49-F238E27FC236}">
                <a16:creationId xmlns:a16="http://schemas.microsoft.com/office/drawing/2014/main" id="{A967270C-4AD2-3848-B52F-626C968E72C5}"/>
              </a:ext>
            </a:extLst>
          </p:cNvPr>
          <p:cNvSpPr txBox="1"/>
          <p:nvPr/>
        </p:nvSpPr>
        <p:spPr>
          <a:xfrm>
            <a:off x="7623207" y="8925828"/>
            <a:ext cx="277640" cy="492443"/>
          </a:xfrm>
          <a:prstGeom prst="rect">
            <a:avLst/>
          </a:prstGeom>
          <a:noFill/>
        </p:spPr>
        <p:txBody>
          <a:bodyPr wrap="none" rtlCol="0">
            <a:spAutoFit/>
          </a:bodyPr>
          <a:lstStyle/>
          <a:p>
            <a:r>
              <a:rPr lang="en-US" sz="2600" dirty="0">
                <a:latin typeface="Open Sans" pitchFamily="2" charset="0"/>
              </a:rPr>
              <a:t> </a:t>
            </a:r>
          </a:p>
        </p:txBody>
      </p:sp>
      <p:pic>
        <p:nvPicPr>
          <p:cNvPr id="28" name="Picture 27">
            <a:extLst>
              <a:ext uri="{FF2B5EF4-FFF2-40B4-BE49-F238E27FC236}">
                <a16:creationId xmlns:a16="http://schemas.microsoft.com/office/drawing/2014/main" id="{00D69C49-F38C-4717-93A6-1DDCA046D084}"/>
              </a:ext>
            </a:extLst>
          </p:cNvPr>
          <p:cNvPicPr>
            <a:picLocks noChangeAspect="1"/>
          </p:cNvPicPr>
          <p:nvPr userDrawn="1"/>
        </p:nvPicPr>
        <p:blipFill>
          <a:blip r:embed="rId2"/>
          <a:stretch>
            <a:fillRect/>
          </a:stretch>
        </p:blipFill>
        <p:spPr>
          <a:xfrm>
            <a:off x="195018" y="163305"/>
            <a:ext cx="5429385" cy="999831"/>
          </a:xfrm>
          <a:prstGeom prst="rect">
            <a:avLst/>
          </a:prstGeom>
        </p:spPr>
      </p:pic>
      <p:sp>
        <p:nvSpPr>
          <p:cNvPr id="30" name="Text Placeholder 29">
            <a:extLst>
              <a:ext uri="{FF2B5EF4-FFF2-40B4-BE49-F238E27FC236}">
                <a16:creationId xmlns:a16="http://schemas.microsoft.com/office/drawing/2014/main" id="{BE742434-AE01-49C3-A270-3B98D8B230C2}"/>
              </a:ext>
            </a:extLst>
          </p:cNvPr>
          <p:cNvSpPr>
            <a:spLocks noGrp="1"/>
          </p:cNvSpPr>
          <p:nvPr>
            <p:ph type="body" sz="quarter" idx="10"/>
          </p:nvPr>
        </p:nvSpPr>
        <p:spPr>
          <a:xfrm>
            <a:off x="508000" y="247650"/>
            <a:ext cx="4640263" cy="825500"/>
          </a:xfrm>
          <a:prstGeom prst="rect">
            <a:avLst/>
          </a:prstGeom>
        </p:spPr>
        <p:txBody>
          <a:bodyPr/>
          <a:lstStyle>
            <a:lvl1pPr marL="0" indent="0" algn="ctr">
              <a:buFontTx/>
              <a:buNone/>
              <a:defRPr sz="2400" b="1">
                <a:solidFill>
                  <a:schemeClr val="bg1"/>
                </a:solidFill>
                <a:latin typeface="Open Sans" pitchFamily="2" charset="0"/>
              </a:defRPr>
            </a:lvl1pPr>
            <a:lvl2pPr marL="495285" indent="0" algn="ctr">
              <a:buFontTx/>
              <a:buNone/>
              <a:defRPr sz="2400" b="0">
                <a:solidFill>
                  <a:schemeClr val="bg1"/>
                </a:solidFill>
                <a:latin typeface="Open Sans" pitchFamily="2" charset="0"/>
              </a:defRPr>
            </a:lvl2pPr>
            <a:lvl3pPr marL="990570" indent="0">
              <a:buFontTx/>
              <a:buNone/>
              <a:defRPr/>
            </a:lvl3pPr>
            <a:lvl4pPr marL="1485855" indent="0">
              <a:buFontTx/>
              <a:buNone/>
              <a:defRPr/>
            </a:lvl4pPr>
            <a:lvl5pPr marL="1981139" indent="0">
              <a:buFontTx/>
              <a:buNone/>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651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7623208" y="8925828"/>
            <a:ext cx="277640" cy="492443"/>
          </a:xfrm>
          <a:prstGeom prst="rect">
            <a:avLst/>
          </a:prstGeom>
          <a:noFill/>
        </p:spPr>
        <p:txBody>
          <a:bodyPr wrap="none" rtlCol="0">
            <a:spAutoFit/>
          </a:bodyPr>
          <a:lstStyle/>
          <a:p>
            <a:r>
              <a:rPr lang="en-US" sz="2600" dirty="0">
                <a:latin typeface="Open Sans" pitchFamily="2" charset="0"/>
              </a:rPr>
              <a:t> </a:t>
            </a:r>
          </a:p>
        </p:txBody>
      </p:sp>
      <p:sp>
        <p:nvSpPr>
          <p:cNvPr id="5" name="TextBox 4">
            <a:extLst>
              <a:ext uri="{FF2B5EF4-FFF2-40B4-BE49-F238E27FC236}">
                <a16:creationId xmlns:a16="http://schemas.microsoft.com/office/drawing/2014/main" id="{A967270C-4AD2-3848-B52F-626C968E72C5}"/>
              </a:ext>
            </a:extLst>
          </p:cNvPr>
          <p:cNvSpPr txBox="1"/>
          <p:nvPr/>
        </p:nvSpPr>
        <p:spPr>
          <a:xfrm>
            <a:off x="7623207" y="8925828"/>
            <a:ext cx="277640" cy="492443"/>
          </a:xfrm>
          <a:prstGeom prst="rect">
            <a:avLst/>
          </a:prstGeom>
          <a:noFill/>
        </p:spPr>
        <p:txBody>
          <a:bodyPr wrap="none" rtlCol="0">
            <a:spAutoFit/>
          </a:bodyPr>
          <a:lstStyle/>
          <a:p>
            <a:r>
              <a:rPr lang="en-US" sz="2600" dirty="0">
                <a:latin typeface="Open Sans" pitchFamily="2" charset="0"/>
              </a:rPr>
              <a:t> </a:t>
            </a:r>
          </a:p>
        </p:txBody>
      </p:sp>
      <p:pic>
        <p:nvPicPr>
          <p:cNvPr id="28" name="Picture 27">
            <a:extLst>
              <a:ext uri="{FF2B5EF4-FFF2-40B4-BE49-F238E27FC236}">
                <a16:creationId xmlns:a16="http://schemas.microsoft.com/office/drawing/2014/main" id="{00D69C49-F38C-4717-93A6-1DDCA046D084}"/>
              </a:ext>
            </a:extLst>
          </p:cNvPr>
          <p:cNvPicPr>
            <a:picLocks noChangeAspect="1"/>
          </p:cNvPicPr>
          <p:nvPr userDrawn="1"/>
        </p:nvPicPr>
        <p:blipFill>
          <a:blip r:embed="rId2"/>
          <a:stretch>
            <a:fillRect/>
          </a:stretch>
        </p:blipFill>
        <p:spPr>
          <a:xfrm>
            <a:off x="195018" y="169365"/>
            <a:ext cx="5429385" cy="987711"/>
          </a:xfrm>
          <a:prstGeom prst="rect">
            <a:avLst/>
          </a:prstGeom>
        </p:spPr>
      </p:pic>
      <p:sp>
        <p:nvSpPr>
          <p:cNvPr id="30" name="Text Placeholder 29">
            <a:extLst>
              <a:ext uri="{FF2B5EF4-FFF2-40B4-BE49-F238E27FC236}">
                <a16:creationId xmlns:a16="http://schemas.microsoft.com/office/drawing/2014/main" id="{BE742434-AE01-49C3-A270-3B98D8B230C2}"/>
              </a:ext>
            </a:extLst>
          </p:cNvPr>
          <p:cNvSpPr>
            <a:spLocks noGrp="1"/>
          </p:cNvSpPr>
          <p:nvPr>
            <p:ph type="body" sz="quarter" idx="10"/>
          </p:nvPr>
        </p:nvSpPr>
        <p:spPr>
          <a:xfrm>
            <a:off x="508000" y="247650"/>
            <a:ext cx="4640263" cy="825500"/>
          </a:xfrm>
          <a:prstGeom prst="rect">
            <a:avLst/>
          </a:prstGeom>
        </p:spPr>
        <p:txBody>
          <a:bodyPr/>
          <a:lstStyle>
            <a:lvl1pPr marL="0" indent="0" algn="ctr">
              <a:buFontTx/>
              <a:buNone/>
              <a:defRPr sz="2400" b="1">
                <a:solidFill>
                  <a:schemeClr val="bg1"/>
                </a:solidFill>
                <a:latin typeface="Open Sans" pitchFamily="2" charset="0"/>
              </a:defRPr>
            </a:lvl1pPr>
            <a:lvl2pPr marL="495285" indent="0" algn="ctr">
              <a:buFontTx/>
              <a:buNone/>
              <a:defRPr sz="2400" b="0">
                <a:solidFill>
                  <a:schemeClr val="bg1"/>
                </a:solidFill>
                <a:latin typeface="Open Sans" pitchFamily="2" charset="0"/>
              </a:defRPr>
            </a:lvl2pPr>
            <a:lvl3pPr marL="990570" indent="0">
              <a:buFontTx/>
              <a:buNone/>
              <a:defRPr/>
            </a:lvl3pPr>
            <a:lvl4pPr marL="1485855" indent="0">
              <a:buFontTx/>
              <a:buNone/>
              <a:defRPr/>
            </a:lvl4pPr>
            <a:lvl5pPr marL="1981139" indent="0">
              <a:buFontTx/>
              <a:buNone/>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439061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CF10F-1503-FCA5-C82A-22DF2A6CF7C2}"/>
              </a:ext>
            </a:extLst>
          </p:cNvPr>
          <p:cNvSpPr>
            <a:spLocks noGrp="1"/>
          </p:cNvSpPr>
          <p:nvPr>
            <p:ph type="ctrTitle"/>
          </p:nvPr>
        </p:nvSpPr>
        <p:spPr>
          <a:xfrm>
            <a:off x="857250" y="1620838"/>
            <a:ext cx="5143500" cy="344963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8830E1-3D74-BD46-D215-79EC74A81854}"/>
              </a:ext>
            </a:extLst>
          </p:cNvPr>
          <p:cNvSpPr>
            <a:spLocks noGrp="1"/>
          </p:cNvSpPr>
          <p:nvPr>
            <p:ph type="subTitle" idx="1"/>
          </p:nvPr>
        </p:nvSpPr>
        <p:spPr>
          <a:xfrm>
            <a:off x="857250" y="5202238"/>
            <a:ext cx="5143500" cy="23923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58290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B00EFA-7726-4075-9CC1-9B598523D39B}"/>
              </a:ext>
            </a:extLst>
          </p:cNvPr>
          <p:cNvPicPr>
            <a:picLocks noChangeAspect="1"/>
          </p:cNvPicPr>
          <p:nvPr userDrawn="1"/>
        </p:nvPicPr>
        <p:blipFill>
          <a:blip r:embed="rId6"/>
          <a:stretch>
            <a:fillRect/>
          </a:stretch>
        </p:blipFill>
        <p:spPr>
          <a:xfrm>
            <a:off x="5695597" y="93045"/>
            <a:ext cx="1117387" cy="1080000"/>
          </a:xfrm>
          <a:prstGeom prst="rect">
            <a:avLst/>
          </a:prstGeom>
        </p:spPr>
      </p:pic>
      <p:sp>
        <p:nvSpPr>
          <p:cNvPr id="8" name="Rectangle 7">
            <a:extLst>
              <a:ext uri="{FF2B5EF4-FFF2-40B4-BE49-F238E27FC236}">
                <a16:creationId xmlns:a16="http://schemas.microsoft.com/office/drawing/2014/main" id="{E68ABD94-3819-4B92-9438-13CE8AD0907F}"/>
              </a:ext>
            </a:extLst>
          </p:cNvPr>
          <p:cNvSpPr/>
          <p:nvPr userDrawn="1"/>
        </p:nvSpPr>
        <p:spPr>
          <a:xfrm>
            <a:off x="0" y="9355016"/>
            <a:ext cx="6858000" cy="540000"/>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dirty="0">
              <a:latin typeface="Open Sans" pitchFamily="2" charset="0"/>
            </a:endParaRPr>
          </a:p>
        </p:txBody>
      </p:sp>
      <p:pic>
        <p:nvPicPr>
          <p:cNvPr id="7" name="Picture 6">
            <a:extLst>
              <a:ext uri="{FF2B5EF4-FFF2-40B4-BE49-F238E27FC236}">
                <a16:creationId xmlns:a16="http://schemas.microsoft.com/office/drawing/2014/main" id="{56A5D095-EC51-4879-B732-DE1F5264DA91}"/>
              </a:ext>
            </a:extLst>
          </p:cNvPr>
          <p:cNvPicPr>
            <a:picLocks noChangeAspect="1"/>
          </p:cNvPicPr>
          <p:nvPr userDrawn="1"/>
        </p:nvPicPr>
        <p:blipFill>
          <a:blip r:embed="rId7"/>
          <a:stretch>
            <a:fillRect/>
          </a:stretch>
        </p:blipFill>
        <p:spPr>
          <a:xfrm>
            <a:off x="5922030" y="9445016"/>
            <a:ext cx="784586" cy="360000"/>
          </a:xfrm>
          <a:prstGeom prst="rect">
            <a:avLst/>
          </a:prstGeom>
        </p:spPr>
      </p:pic>
      <p:sp>
        <p:nvSpPr>
          <p:cNvPr id="9" name="TextBox 8">
            <a:extLst>
              <a:ext uri="{FF2B5EF4-FFF2-40B4-BE49-F238E27FC236}">
                <a16:creationId xmlns:a16="http://schemas.microsoft.com/office/drawing/2014/main" id="{26587A06-1AF8-4207-923E-743256F96F04}"/>
              </a:ext>
            </a:extLst>
          </p:cNvPr>
          <p:cNvSpPr txBox="1"/>
          <p:nvPr userDrawn="1"/>
        </p:nvSpPr>
        <p:spPr>
          <a:xfrm>
            <a:off x="151384" y="9501905"/>
            <a:ext cx="3810001" cy="246221"/>
          </a:xfrm>
          <a:prstGeom prst="rect">
            <a:avLst/>
          </a:prstGeom>
          <a:noFill/>
        </p:spPr>
        <p:txBody>
          <a:bodyPr wrap="square" rtlCol="0">
            <a:spAutoFit/>
          </a:bodyPr>
          <a:lstStyle/>
          <a:p>
            <a:r>
              <a:rPr lang="en-US" sz="1000" dirty="0">
                <a:solidFill>
                  <a:schemeClr val="bg1"/>
                </a:solidFill>
                <a:latin typeface="Open Sans" pitchFamily="2" charset="0"/>
              </a:rPr>
              <a:t>www.catholicearthcare.org.au</a:t>
            </a:r>
            <a:endParaRPr lang="en-AU" sz="1000" dirty="0">
              <a:solidFill>
                <a:schemeClr val="bg1"/>
              </a:solidFill>
              <a:latin typeface="Open Sans" pitchFamily="2" charset="0"/>
            </a:endParaRPr>
          </a:p>
        </p:txBody>
      </p:sp>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758" r:id="rId1"/>
    <p:sldLayoutId id="2147483763" r:id="rId2"/>
    <p:sldLayoutId id="2147483764" r:id="rId3"/>
    <p:sldLayoutId id="2147483765" r:id="rId4"/>
  </p:sldLayoutIdLst>
  <p:txStyles>
    <p:titleStyle>
      <a:lvl1pPr algn="l" defTabSz="990570" rtl="0" eaLnBrk="1" latinLnBrk="0" hangingPunct="1">
        <a:lnSpc>
          <a:spcPct val="90000"/>
        </a:lnSpc>
        <a:spcBef>
          <a:spcPct val="0"/>
        </a:spcBef>
        <a:buNone/>
        <a:defRPr sz="4767" kern="1200">
          <a:solidFill>
            <a:schemeClr val="tx1"/>
          </a:solidFill>
          <a:latin typeface="+mj-lt"/>
          <a:ea typeface="+mj-ea"/>
          <a:cs typeface="+mj-cs"/>
        </a:defRPr>
      </a:lvl1pPr>
    </p:titleStyle>
    <p:bodyStyle>
      <a:lvl1pPr marL="247642" indent="-247642" algn="l" defTabSz="990570" rtl="0" eaLnBrk="1" latinLnBrk="0" hangingPunct="1">
        <a:lnSpc>
          <a:spcPct val="90000"/>
        </a:lnSpc>
        <a:spcBef>
          <a:spcPts val="1083"/>
        </a:spcBef>
        <a:buFont typeface="Arial" panose="020B0604020202020204" pitchFamily="34" charset="0"/>
        <a:buChar char="•"/>
        <a:defRPr sz="3033" kern="1200">
          <a:solidFill>
            <a:schemeClr val="tx1"/>
          </a:solidFill>
          <a:latin typeface="+mn-lt"/>
          <a:ea typeface="+mn-ea"/>
          <a:cs typeface="+mn-cs"/>
        </a:defRPr>
      </a:lvl1pPr>
      <a:lvl2pPr marL="742927" indent="-247642" algn="l" defTabSz="990570" rtl="0" eaLnBrk="1" latinLnBrk="0" hangingPunct="1">
        <a:lnSpc>
          <a:spcPct val="90000"/>
        </a:lnSpc>
        <a:spcBef>
          <a:spcPts val="542"/>
        </a:spcBef>
        <a:buFont typeface="Arial" panose="020B0604020202020204" pitchFamily="34" charset="0"/>
        <a:buChar char="•"/>
        <a:defRPr sz="2600" kern="1200">
          <a:solidFill>
            <a:schemeClr val="tx1"/>
          </a:solidFill>
          <a:latin typeface="+mn-lt"/>
          <a:ea typeface="+mn-ea"/>
          <a:cs typeface="+mn-cs"/>
        </a:defRPr>
      </a:lvl2pPr>
      <a:lvl3pPr marL="1238212" indent="-247642" algn="l" defTabSz="990570" rtl="0" eaLnBrk="1" latinLnBrk="0" hangingPunct="1">
        <a:lnSpc>
          <a:spcPct val="90000"/>
        </a:lnSpc>
        <a:spcBef>
          <a:spcPts val="542"/>
        </a:spcBef>
        <a:buFont typeface="Arial" panose="020B0604020202020204" pitchFamily="34" charset="0"/>
        <a:buChar char="•"/>
        <a:defRPr sz="2167" kern="1200">
          <a:solidFill>
            <a:schemeClr val="tx1"/>
          </a:solidFill>
          <a:latin typeface="+mn-lt"/>
          <a:ea typeface="+mn-ea"/>
          <a:cs typeface="+mn-cs"/>
        </a:defRPr>
      </a:lvl3pPr>
      <a:lvl4pPr marL="1733497"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4pPr>
      <a:lvl5pPr marL="222878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5pPr>
      <a:lvl6pPr marL="272406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6pPr>
      <a:lvl7pPr marL="3219351"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7pPr>
      <a:lvl8pPr marL="3714636"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8pPr>
      <a:lvl9pPr marL="4209920" indent="-247642" algn="l" defTabSz="990570" rtl="0" eaLnBrk="1" latinLnBrk="0" hangingPunct="1">
        <a:lnSpc>
          <a:spcPct val="90000"/>
        </a:lnSpc>
        <a:spcBef>
          <a:spcPts val="542"/>
        </a:spcBef>
        <a:buFont typeface="Arial" panose="020B0604020202020204" pitchFamily="34" charset="0"/>
        <a:buChar char="•"/>
        <a:defRPr sz="1950"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76A97A-157E-462E-A29A-380655C76898}"/>
              </a:ext>
            </a:extLst>
          </p:cNvPr>
          <p:cNvSpPr>
            <a:spLocks noGrp="1"/>
          </p:cNvSpPr>
          <p:nvPr>
            <p:ph type="title"/>
          </p:nvPr>
        </p:nvSpPr>
        <p:spPr>
          <a:xfrm>
            <a:off x="471488" y="527050"/>
            <a:ext cx="5915025" cy="1914525"/>
          </a:xfrm>
          <a:prstGeom prst="rect">
            <a:avLst/>
          </a:prstGeom>
        </p:spPr>
        <p:txBody>
          <a:bodyPr vert="horz" lIns="91440" tIns="45720" rIns="91440" bIns="45720" rtlCol="0" anchor="ctr">
            <a:normAutofit/>
          </a:bodyPr>
          <a:lstStyle/>
          <a:p>
            <a:r>
              <a:rPr lang="en-US" dirty="0"/>
              <a:t>Editable graphics</a:t>
            </a:r>
            <a:endParaRPr lang="en-AU" dirty="0"/>
          </a:p>
        </p:txBody>
      </p:sp>
      <p:sp>
        <p:nvSpPr>
          <p:cNvPr id="7" name="Round Diagonal Corner Rectangle 1">
            <a:extLst>
              <a:ext uri="{FF2B5EF4-FFF2-40B4-BE49-F238E27FC236}">
                <a16:creationId xmlns:a16="http://schemas.microsoft.com/office/drawing/2014/main" id="{83A67FF8-B961-47DF-B135-4BA26E46CF09}"/>
              </a:ext>
            </a:extLst>
          </p:cNvPr>
          <p:cNvSpPr/>
          <p:nvPr userDrawn="1"/>
        </p:nvSpPr>
        <p:spPr>
          <a:xfrm rot="16200000">
            <a:off x="2823884" y="1984241"/>
            <a:ext cx="1008000" cy="5504100"/>
          </a:xfrm>
          <a:prstGeom prst="round2Diag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9E092910-196B-469B-B20C-0CF36F13C592}"/>
              </a:ext>
            </a:extLst>
          </p:cNvPr>
          <p:cNvPicPr>
            <a:picLocks noChangeAspect="1"/>
          </p:cNvPicPr>
          <p:nvPr userDrawn="1"/>
        </p:nvPicPr>
        <p:blipFill rotWithShape="1">
          <a:blip r:embed="rId3"/>
          <a:srcRect l="59744" t="36118" r="23675" b="19050"/>
          <a:stretch/>
        </p:blipFill>
        <p:spPr>
          <a:xfrm rot="1333890">
            <a:off x="-265171" y="4543890"/>
            <a:ext cx="1365715" cy="1091111"/>
          </a:xfrm>
          <a:prstGeom prst="rect">
            <a:avLst/>
          </a:prstGeom>
        </p:spPr>
      </p:pic>
      <p:pic>
        <p:nvPicPr>
          <p:cNvPr id="9" name="Picture 8">
            <a:extLst>
              <a:ext uri="{FF2B5EF4-FFF2-40B4-BE49-F238E27FC236}">
                <a16:creationId xmlns:a16="http://schemas.microsoft.com/office/drawing/2014/main" id="{B63D286F-7A9C-4FA0-A5BE-C2D5486EC5EF}"/>
              </a:ext>
            </a:extLst>
          </p:cNvPr>
          <p:cNvPicPr>
            <a:picLocks noChangeAspect="1"/>
          </p:cNvPicPr>
          <p:nvPr userDrawn="1"/>
        </p:nvPicPr>
        <p:blipFill rotWithShape="1">
          <a:blip r:embed="rId3"/>
          <a:srcRect l="59744" t="36118" r="23675" b="19050"/>
          <a:stretch/>
        </p:blipFill>
        <p:spPr>
          <a:xfrm rot="15217408">
            <a:off x="5243768" y="3651572"/>
            <a:ext cx="1365715" cy="1091111"/>
          </a:xfrm>
          <a:prstGeom prst="rect">
            <a:avLst/>
          </a:prstGeom>
        </p:spPr>
      </p:pic>
      <p:sp>
        <p:nvSpPr>
          <p:cNvPr id="10" name="Round Diagonal Corner Rectangle 1">
            <a:extLst>
              <a:ext uri="{FF2B5EF4-FFF2-40B4-BE49-F238E27FC236}">
                <a16:creationId xmlns:a16="http://schemas.microsoft.com/office/drawing/2014/main" id="{53C01621-C535-4D79-A411-31239209F8E7}"/>
              </a:ext>
            </a:extLst>
          </p:cNvPr>
          <p:cNvSpPr/>
          <p:nvPr userDrawn="1"/>
        </p:nvSpPr>
        <p:spPr>
          <a:xfrm rot="16200000">
            <a:off x="619301" y="5295345"/>
            <a:ext cx="1007999" cy="1333661"/>
          </a:xfrm>
          <a:prstGeom prst="round2DiagRect">
            <a:avLst/>
          </a:prstGeom>
          <a:solidFill>
            <a:srgbClr val="158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ound Diagonal Corner Rectangle 1">
            <a:extLst>
              <a:ext uri="{FF2B5EF4-FFF2-40B4-BE49-F238E27FC236}">
                <a16:creationId xmlns:a16="http://schemas.microsoft.com/office/drawing/2014/main" id="{CD3372EF-0836-4638-812A-CA1B711F5425}"/>
              </a:ext>
            </a:extLst>
          </p:cNvPr>
          <p:cNvSpPr/>
          <p:nvPr userDrawn="1"/>
        </p:nvSpPr>
        <p:spPr>
          <a:xfrm rot="16200000">
            <a:off x="2905301" y="5295345"/>
            <a:ext cx="1007999" cy="1333661"/>
          </a:xfrm>
          <a:prstGeom prst="round2DiagRect">
            <a:avLst/>
          </a:prstGeom>
          <a:solidFill>
            <a:srgbClr val="2C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ound Diagonal Corner Rectangle 1">
            <a:extLst>
              <a:ext uri="{FF2B5EF4-FFF2-40B4-BE49-F238E27FC236}">
                <a16:creationId xmlns:a16="http://schemas.microsoft.com/office/drawing/2014/main" id="{871D97D1-B769-4EE3-8CFA-76F4AD0FEF1F}"/>
              </a:ext>
            </a:extLst>
          </p:cNvPr>
          <p:cNvSpPr/>
          <p:nvPr userDrawn="1"/>
        </p:nvSpPr>
        <p:spPr>
          <a:xfrm rot="16200000">
            <a:off x="5215683" y="5295345"/>
            <a:ext cx="1007999" cy="1333661"/>
          </a:xfrm>
          <a:prstGeom prst="round2DiagRect">
            <a:avLst/>
          </a:prstGeom>
          <a:solidFill>
            <a:srgbClr val="CC99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ound Diagonal Corner Rectangle 1">
            <a:extLst>
              <a:ext uri="{FF2B5EF4-FFF2-40B4-BE49-F238E27FC236}">
                <a16:creationId xmlns:a16="http://schemas.microsoft.com/office/drawing/2014/main" id="{FF116152-87B5-4F42-AF0A-404B4DCCCABF}"/>
              </a:ext>
            </a:extLst>
          </p:cNvPr>
          <p:cNvSpPr/>
          <p:nvPr userDrawn="1"/>
        </p:nvSpPr>
        <p:spPr>
          <a:xfrm rot="16200000">
            <a:off x="640638" y="7581345"/>
            <a:ext cx="1007999" cy="1333661"/>
          </a:xfrm>
          <a:prstGeom prst="round2DiagRect">
            <a:avLst/>
          </a:prstGeom>
          <a:solidFill>
            <a:srgbClr val="ABBD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ound Diagonal Corner Rectangle 1">
            <a:extLst>
              <a:ext uri="{FF2B5EF4-FFF2-40B4-BE49-F238E27FC236}">
                <a16:creationId xmlns:a16="http://schemas.microsoft.com/office/drawing/2014/main" id="{AA3C193A-9F99-4F30-9C11-51CB4FEB7DAC}"/>
              </a:ext>
            </a:extLst>
          </p:cNvPr>
          <p:cNvSpPr/>
          <p:nvPr userDrawn="1"/>
        </p:nvSpPr>
        <p:spPr>
          <a:xfrm rot="16200000">
            <a:off x="2911397" y="7581345"/>
            <a:ext cx="1007999" cy="1333661"/>
          </a:xfrm>
          <a:prstGeom prst="round2DiagRect">
            <a:avLst/>
          </a:prstGeom>
          <a:solidFill>
            <a:srgbClr val="EFAC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34982627"/>
      </p:ext>
    </p:extLst>
  </p:cSld>
  <p:clrMap bg1="lt1" tx1="dk1" bg2="lt2" tx2="dk2" accent1="accent1" accent2="accent2" accent3="accent3" accent4="accent4" accent5="accent5" accent6="accent6" hlink="hlink" folHlink="folHlink"/>
  <p:sldLayoutIdLst>
    <p:sldLayoutId id="21474837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svg"/><Relationship Id="rId7" Type="http://schemas.openxmlformats.org/officeDocument/2006/relationships/hyperlink" Target="https://www.earthecho.org/news/did-you-know-some-interesting-facts-about-the-environment" TargetMode="External"/><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hyperlink" Target="https://landcareaustralia.org.au/landcare-get-involved/findagroup/" TargetMode="External"/><Relationship Id="rId5" Type="http://schemas.openxmlformats.org/officeDocument/2006/relationships/hyperlink" Target="https://sdgs.un.org/" TargetMode="External"/><Relationship Id="rId10" Type="http://schemas.openxmlformats.org/officeDocument/2006/relationships/hyperlink" Target="https://caritasaus.sharepoint.com/sites/caritas_community-engagement/Catholic%20Earthcare%20Resources/Work%20In%20Progress/Free%20Images%20:%20landscape,%20wilderness,%20prairie,%20hill,%20panorama,%20formation,%20cliff,%20soil,%20terrain,%20national%20park,%20savanna,%20plain,%20places%20of%20interest,%20australia,%20geology,%20grassland,%20badlands,%20uluru,%20plateau,%20ecosystem,%20outback,%20tundra,%20butte,%20steppe,%20ayers%20rock,%20natural%20environment,%20geographical%20feature,%20ecoregion%203008x2000%20-%20-%20914487%20-%20Free%20stock%20photos%20-%20PxHere" TargetMode="External"/><Relationship Id="rId4" Type="http://schemas.openxmlformats.org/officeDocument/2006/relationships/hyperlink" Target="https://www.un.org/en/conferences/environment/stockholm1972" TargetMode="External"/><Relationship Id="rId9" Type="http://schemas.openxmlformats.org/officeDocument/2006/relationships/hyperlink" Target="https://pxhere.com/en/photo/914487"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caritas.org.au/resources/school-resources/laudato-si-week-booklet/?Keyword=laudato+si" TargetMode="External"/><Relationship Id="rId13" Type="http://schemas.openxmlformats.org/officeDocument/2006/relationships/hyperlink" Target="https://www.rspb.org.uk/globalassets/downloads/kids--schools/teaching-resources/make-a-pond-dipping-net.pdf" TargetMode="External"/><Relationship Id="rId18" Type="http://schemas.openxmlformats.org/officeDocument/2006/relationships/hyperlink" Target="https://www.twinkl.com.au/event/world-environment-day-2022" TargetMode="External"/><Relationship Id="rId3" Type="http://schemas.openxmlformats.org/officeDocument/2006/relationships/hyperlink" Target="https://www.caritas.org.au/resources/school-resources/laudato-si-reflection/" TargetMode="External"/><Relationship Id="rId7" Type="http://schemas.openxmlformats.org/officeDocument/2006/relationships/hyperlink" Target="https://www.caritas.org.au/resources/school-resources/caring-for-creation-primary/?Keyword=Care+for+creation" TargetMode="External"/><Relationship Id="rId12" Type="http://schemas.openxmlformats.org/officeDocument/2006/relationships/hyperlink" Target="https://inaturalist.ala.org.au/" TargetMode="External"/><Relationship Id="rId17" Type="http://schemas.openxmlformats.org/officeDocument/2006/relationships/hyperlink" Target="https://www.caritas.org.au/resources/school-resources/video-care-for-our-common-home-cst/" TargetMode="External"/><Relationship Id="rId2" Type="http://schemas.openxmlformats.org/officeDocument/2006/relationships/hyperlink" Target="https://www.caritas.org.au/resources/school-resources/caring-for-creation-secondary/?Keyword=Care+for+creation" TargetMode="External"/><Relationship Id="rId16" Type="http://schemas.openxmlformats.org/officeDocument/2006/relationships/hyperlink" Target="https://www.pexels.com/photo/body-of-water-723679/" TargetMode="External"/><Relationship Id="rId20" Type="http://schemas.openxmlformats.org/officeDocument/2006/relationships/hyperlink" Target="https://www.caritas.org.au/resources/school-resources/food-quiz/?Keyword=water+quiz" TargetMode="External"/><Relationship Id="rId1" Type="http://schemas.openxmlformats.org/officeDocument/2006/relationships/slideLayout" Target="../slideLayouts/slideLayout4.xml"/><Relationship Id="rId6" Type="http://schemas.openxmlformats.org/officeDocument/2006/relationships/hyperlink" Target="https://environmental-impact-calculator.climatehero.me/?source=GoogleKeywords&amp;gclid=CjwKCAjwve2TBhByEiwAaktM1NVhce4JHDQ3Mpx9uVW1nblXGeITDWMw2x7mw3BG_XbTIjn8HsqGEBoCdyAQAvD_BwE" TargetMode="External"/><Relationship Id="rId11" Type="http://schemas.openxmlformats.org/officeDocument/2006/relationships/hyperlink" Target="https://www.caritas.org.au/resources/school-resources/family-walks-laudato-si-week/?Keyword=Laudato+Si%27" TargetMode="External"/><Relationship Id="rId5" Type="http://schemas.openxmlformats.org/officeDocument/2006/relationships/hyperlink" Target="https://www.worldenvironmentday.global/did-you-know/take-quiz" TargetMode="External"/><Relationship Id="rId15" Type="http://schemas.openxmlformats.org/officeDocument/2006/relationships/image" Target="../media/image11.jpg"/><Relationship Id="rId10" Type="http://schemas.openxmlformats.org/officeDocument/2006/relationships/hyperlink" Target="https://www.caritas.org.au/resources/school-resources/family-footpath-games-laudato-si-week/?Keyword=Laudato+Si%27" TargetMode="External"/><Relationship Id="rId19" Type="http://schemas.openxmlformats.org/officeDocument/2006/relationships/hyperlink" Target="https://www.caritas.org.au/resources/school-resources/water-quiz/" TargetMode="External"/><Relationship Id="rId4" Type="http://schemas.openxmlformats.org/officeDocument/2006/relationships/hyperlink" Target="https://www.caritas.org.au/resources/school-resources/laudato-si-reflection-cards/" TargetMode="External"/><Relationship Id="rId9" Type="http://schemas.openxmlformats.org/officeDocument/2006/relationships/hyperlink" Target="https://www.genus.earth/?utm_term=environment&amp;utm_campaign=CC+-+Non+Branded&amp;utm_source=adwords&amp;utm_medium=ppc&amp;hsa_acc=2194005699&amp;hsa_cam=17125854919&amp;hsa_grp=136473815939&amp;hsa_ad=595925156521&amp;hsa_src=g&amp;hsa_tgt=kwd-42646871&amp;hsa_kw=environment&amp;hsa_mt=p&amp;hsa_net=adwords&amp;hsa_ver=3&amp;gclid=CjwKCAjwve2TBhByEiwAaktM1ORBE7BhV_S6-nRFCWl8bbmg0kB_Ra2rzdzKdwM0tTlRHeznUK5PEhoCjF8QAvD_BwE" TargetMode="External"/><Relationship Id="rId14" Type="http://schemas.openxmlformats.org/officeDocument/2006/relationships/hyperlink" Target="https://www.waterwatch.org.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0E540-C022-4493-9342-58BE4AE83CC1}"/>
              </a:ext>
            </a:extLst>
          </p:cNvPr>
          <p:cNvSpPr>
            <a:spLocks noGrp="1"/>
          </p:cNvSpPr>
          <p:nvPr>
            <p:ph type="body" sz="quarter" idx="10"/>
          </p:nvPr>
        </p:nvSpPr>
        <p:spPr/>
        <p:txBody>
          <a:bodyPr/>
          <a:lstStyle/>
          <a:p>
            <a:r>
              <a:rPr lang="en-US" dirty="0"/>
              <a:t>WORLD ENVIRONMENT DAY </a:t>
            </a:r>
          </a:p>
          <a:p>
            <a:r>
              <a:rPr lang="en-US" dirty="0"/>
              <a:t>5 JUNE 2022</a:t>
            </a:r>
            <a:endParaRPr lang="en-AU" dirty="0"/>
          </a:p>
        </p:txBody>
      </p:sp>
      <p:sp>
        <p:nvSpPr>
          <p:cNvPr id="3" name="Round Diagonal Corner Rectangle 1">
            <a:extLst>
              <a:ext uri="{FF2B5EF4-FFF2-40B4-BE49-F238E27FC236}">
                <a16:creationId xmlns:a16="http://schemas.microsoft.com/office/drawing/2014/main" id="{3D21610F-A8BF-4C76-91A3-C26D4B21BD50}"/>
              </a:ext>
            </a:extLst>
          </p:cNvPr>
          <p:cNvSpPr/>
          <p:nvPr/>
        </p:nvSpPr>
        <p:spPr>
          <a:xfrm rot="16200000">
            <a:off x="2958667" y="1591440"/>
            <a:ext cx="940664" cy="6400799"/>
          </a:xfrm>
          <a:prstGeom prst="round2Diag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Open Sans" pitchFamily="2" charset="0"/>
            </a:endParaRPr>
          </a:p>
        </p:txBody>
      </p:sp>
      <p:sp>
        <p:nvSpPr>
          <p:cNvPr id="4" name="Rectangle 3">
            <a:extLst>
              <a:ext uri="{FF2B5EF4-FFF2-40B4-BE49-F238E27FC236}">
                <a16:creationId xmlns:a16="http://schemas.microsoft.com/office/drawing/2014/main" id="{381D2470-B45C-4392-A744-CF0038E12A7A}"/>
              </a:ext>
            </a:extLst>
          </p:cNvPr>
          <p:cNvSpPr/>
          <p:nvPr/>
        </p:nvSpPr>
        <p:spPr>
          <a:xfrm>
            <a:off x="955519" y="4388827"/>
            <a:ext cx="1535998" cy="311624"/>
          </a:xfrm>
          <a:prstGeom prst="rect">
            <a:avLst/>
          </a:prstGeom>
        </p:spPr>
        <p:txBody>
          <a:bodyPr wrap="none">
            <a:spAutoFit/>
          </a:bodyPr>
          <a:lstStyle/>
          <a:p>
            <a:pPr lvl="0">
              <a:lnSpc>
                <a:spcPct val="107000"/>
              </a:lnSpc>
              <a:spcAft>
                <a:spcPts val="800"/>
              </a:spcAft>
            </a:pPr>
            <a:r>
              <a:rPr lang="en-US" sz="1400" b="1" dirty="0">
                <a:solidFill>
                  <a:schemeClr val="accent3"/>
                </a:solidFill>
                <a:latin typeface="Open Sans" pitchFamily="2" charset="0"/>
                <a:ea typeface="Calibri" panose="020F0502020204030204" pitchFamily="34" charset="0"/>
                <a:cs typeface="Times New Roman" panose="02020603050405020304" pitchFamily="18" charset="0"/>
              </a:rPr>
              <a:t>Did you know? </a:t>
            </a:r>
          </a:p>
        </p:txBody>
      </p:sp>
      <p:pic>
        <p:nvPicPr>
          <p:cNvPr id="5" name="Graphic 4">
            <a:extLst>
              <a:ext uri="{FF2B5EF4-FFF2-40B4-BE49-F238E27FC236}">
                <a16:creationId xmlns:a16="http://schemas.microsoft.com/office/drawing/2014/main" id="{6DF2B957-E59E-476D-A202-DB9F57CF01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0368982">
            <a:off x="363459" y="4416002"/>
            <a:ext cx="457200" cy="314325"/>
          </a:xfrm>
          <a:prstGeom prst="rect">
            <a:avLst/>
          </a:prstGeom>
        </p:spPr>
      </p:pic>
      <p:sp>
        <p:nvSpPr>
          <p:cNvPr id="6" name="TextBox 5">
            <a:extLst>
              <a:ext uri="{FF2B5EF4-FFF2-40B4-BE49-F238E27FC236}">
                <a16:creationId xmlns:a16="http://schemas.microsoft.com/office/drawing/2014/main" id="{E6BC6D0A-532F-4531-958A-12FFF6BC0981}"/>
              </a:ext>
            </a:extLst>
          </p:cNvPr>
          <p:cNvSpPr txBox="1"/>
          <p:nvPr/>
        </p:nvSpPr>
        <p:spPr>
          <a:xfrm>
            <a:off x="149834" y="1258473"/>
            <a:ext cx="6562116" cy="2954655"/>
          </a:xfrm>
          <a:prstGeom prst="rect">
            <a:avLst/>
          </a:prstGeom>
          <a:noFill/>
        </p:spPr>
        <p:txBody>
          <a:bodyPr wrap="square" lIns="91440" tIns="45720" rIns="91440" bIns="45720" rtlCol="0" anchor="t">
            <a:spAutoFit/>
          </a:bodyPr>
          <a:lstStyle/>
          <a:p>
            <a:pPr>
              <a:spcAft>
                <a:spcPts val="600"/>
              </a:spcAft>
            </a:pPr>
            <a:r>
              <a:rPr lang="en-US" sz="1400" b="1" i="1" dirty="0">
                <a:latin typeface="Open Sans" pitchFamily="2" charset="0"/>
              </a:rPr>
              <a:t>“Cherish the natural world because you’re a part of it and you depend on it.” </a:t>
            </a:r>
            <a:r>
              <a:rPr lang="en-US" sz="1100" dirty="0">
                <a:latin typeface="Open Sans" pitchFamily="2" charset="0"/>
              </a:rPr>
              <a:t>David Attenborough</a:t>
            </a:r>
          </a:p>
          <a:p>
            <a:pPr>
              <a:spcAft>
                <a:spcPts val="600"/>
              </a:spcAft>
            </a:pPr>
            <a:r>
              <a:rPr lang="en-US" sz="1100" dirty="0">
                <a:latin typeface="Open Sans" pitchFamily="2" charset="0"/>
              </a:rPr>
              <a:t>World Environment Day began in 1974 and is the biggest international day to act and raise awareness for our environment. 150 countries are participating and Sweden is the host country in 2022. This year the theme is ‘Only One Earth’ focusing on living sustainably in harmony with nature. We only have one earth so let’s take care of it! </a:t>
            </a:r>
            <a:endParaRPr lang="en-AU" sz="1100" dirty="0">
              <a:latin typeface="Open Sans" pitchFamily="2" charset="0"/>
            </a:endParaRPr>
          </a:p>
          <a:p>
            <a:pPr>
              <a:spcAft>
                <a:spcPts val="600"/>
              </a:spcAft>
            </a:pPr>
            <a:r>
              <a:rPr lang="en-US" sz="1100" dirty="0">
                <a:latin typeface="Open Sans" pitchFamily="2" charset="0"/>
              </a:rPr>
              <a:t>2022 is a historic milestone as it marks 50 years since the </a:t>
            </a:r>
            <a:r>
              <a:rPr lang="en-US" sz="1100" u="sng" dirty="0">
                <a:latin typeface="Open Sans" pitchFamily="2" charset="0"/>
                <a:hlinkClick r:id="rId4"/>
              </a:rPr>
              <a:t>1972 UN Conference on the Human Environment</a:t>
            </a:r>
            <a:r>
              <a:rPr lang="en-US" sz="1100" dirty="0">
                <a:latin typeface="Open Sans" pitchFamily="2" charset="0"/>
              </a:rPr>
              <a:t>, which is considered to be the first international meeting on the environment. This conference inspired environmental agencies and ministries around the world to put global agreements into place to protect our natural environment. This paved the way for the </a:t>
            </a:r>
            <a:r>
              <a:rPr lang="en-US" sz="1100" u="sng" dirty="0">
                <a:latin typeface="Open Sans" pitchFamily="2" charset="0"/>
                <a:hlinkClick r:id="rId5"/>
              </a:rPr>
              <a:t>Sustainable Development Goals</a:t>
            </a:r>
            <a:r>
              <a:rPr lang="en-US" sz="1100" dirty="0">
                <a:latin typeface="Open Sans" pitchFamily="2" charset="0"/>
              </a:rPr>
              <a:t> where the goals of poverty alleviation and environmental protection were linked. World Environment Day addresses 11 of these 17 goals highlighting the importance of integral ecology.</a:t>
            </a:r>
            <a:endParaRPr lang="en-AU" sz="1100" dirty="0">
              <a:latin typeface="Open Sans" pitchFamily="2" charset="0"/>
            </a:endParaRPr>
          </a:p>
          <a:p>
            <a:pPr>
              <a:spcAft>
                <a:spcPts val="600"/>
              </a:spcAft>
            </a:pPr>
            <a:r>
              <a:rPr lang="en-US" sz="1100" dirty="0">
                <a:latin typeface="Open Sans" pitchFamily="2" charset="0"/>
              </a:rPr>
              <a:t>World Environment Day encompasses almost everything to do with our common home; climate change, biodiversity, sustainability, water, air quality etc.</a:t>
            </a:r>
            <a:endParaRPr lang="en-AU" sz="1100" dirty="0">
              <a:latin typeface="Open Sans" pitchFamily="2" charset="0"/>
            </a:endParaRPr>
          </a:p>
        </p:txBody>
      </p:sp>
      <p:sp>
        <p:nvSpPr>
          <p:cNvPr id="7" name="TextBox 6">
            <a:extLst>
              <a:ext uri="{FF2B5EF4-FFF2-40B4-BE49-F238E27FC236}">
                <a16:creationId xmlns:a16="http://schemas.microsoft.com/office/drawing/2014/main" id="{44F62B85-C47C-4B5F-946F-33D85007C553}"/>
              </a:ext>
            </a:extLst>
          </p:cNvPr>
          <p:cNvSpPr txBox="1"/>
          <p:nvPr/>
        </p:nvSpPr>
        <p:spPr>
          <a:xfrm>
            <a:off x="228599" y="6770345"/>
            <a:ext cx="6400799" cy="2793072"/>
          </a:xfrm>
          <a:prstGeom prst="rect">
            <a:avLst/>
          </a:prstGeom>
          <a:noFill/>
        </p:spPr>
        <p:txBody>
          <a:bodyPr wrap="square" lIns="91440" tIns="45720" rIns="91440" bIns="45720" rtlCol="0" anchor="t">
            <a:spAutoFit/>
          </a:bodyPr>
          <a:lstStyle/>
          <a:p>
            <a:pPr>
              <a:spcAft>
                <a:spcPts val="300"/>
              </a:spcAft>
            </a:pPr>
            <a:r>
              <a:rPr lang="en-US" sz="1400" b="1" dirty="0">
                <a:latin typeface="Open Sans" pitchFamily="2" charset="0"/>
              </a:rPr>
              <a:t>Action!</a:t>
            </a:r>
          </a:p>
          <a:p>
            <a:pPr marL="171450" indent="-171450">
              <a:spcAft>
                <a:spcPts val="300"/>
              </a:spcAft>
              <a:buFont typeface="Arial" panose="020B0604020202020204" pitchFamily="34" charset="0"/>
              <a:buChar char="•"/>
            </a:pPr>
            <a:r>
              <a:rPr lang="en-US" sz="1100" dirty="0">
                <a:latin typeface="Open Sans" pitchFamily="2" charset="0"/>
              </a:rPr>
              <a:t>Raise awareness and organise a special week/day to celebrate World Environment Day e.g., Rubbish Free week, research an ecological justice issue, create a display or diorama to share with parents at an expo type event.</a:t>
            </a:r>
          </a:p>
          <a:p>
            <a:pPr marL="171450" indent="-171450">
              <a:spcAft>
                <a:spcPts val="300"/>
              </a:spcAft>
              <a:buFont typeface="Arial" panose="020B0604020202020204" pitchFamily="34" charset="0"/>
              <a:buChar char="•"/>
            </a:pPr>
            <a:r>
              <a:rPr lang="en-US" sz="1100" dirty="0">
                <a:latin typeface="Open Sans" pitchFamily="2" charset="0"/>
              </a:rPr>
              <a:t>F</a:t>
            </a:r>
            <a:r>
              <a:rPr lang="en-AU" sz="1100" dirty="0">
                <a:latin typeface="Open Sans" pitchFamily="2" charset="0"/>
              </a:rPr>
              <a:t>ind a </a:t>
            </a:r>
            <a:r>
              <a:rPr lang="en-AU" sz="1100" dirty="0">
                <a:latin typeface="Open Sans" pitchFamily="2" charset="0"/>
                <a:hlinkClick r:id="rId6"/>
              </a:rPr>
              <a:t>Landcare</a:t>
            </a:r>
            <a:r>
              <a:rPr lang="en-AU" sz="1100" dirty="0">
                <a:latin typeface="Open Sans" pitchFamily="2" charset="0"/>
              </a:rPr>
              <a:t> group activity to join.</a:t>
            </a:r>
          </a:p>
          <a:p>
            <a:pPr marL="171450" indent="-171450">
              <a:spcAft>
                <a:spcPts val="300"/>
              </a:spcAft>
              <a:buFont typeface="Arial" panose="020B0604020202020204" pitchFamily="34" charset="0"/>
              <a:buChar char="•"/>
            </a:pPr>
            <a:r>
              <a:rPr lang="en-AU" sz="1100" dirty="0">
                <a:latin typeface="Open Sans" pitchFamily="2" charset="0"/>
              </a:rPr>
              <a:t>Use a reusable drink bottle, pick up some extra litter, walk, ride, scoot or use public transport to get to your destination.</a:t>
            </a:r>
          </a:p>
          <a:p>
            <a:pPr marL="171450" indent="-171450">
              <a:spcAft>
                <a:spcPts val="300"/>
              </a:spcAft>
              <a:buFont typeface="Arial" panose="020B0604020202020204" pitchFamily="34" charset="0"/>
              <a:buChar char="•"/>
            </a:pPr>
            <a:r>
              <a:rPr lang="en-AU" sz="1100" dirty="0">
                <a:latin typeface="Open Sans" pitchFamily="2" charset="0"/>
              </a:rPr>
              <a:t>Refuse to buy items that have excess packaging, recycle as much as you can.</a:t>
            </a:r>
          </a:p>
          <a:p>
            <a:pPr marL="171450" indent="-171450">
              <a:spcAft>
                <a:spcPts val="300"/>
              </a:spcAft>
              <a:buFont typeface="Arial" panose="020B0604020202020204" pitchFamily="34" charset="0"/>
              <a:buChar char="•"/>
            </a:pPr>
            <a:r>
              <a:rPr lang="en-US" sz="1100" dirty="0">
                <a:latin typeface="Open Sans" pitchFamily="2" charset="0"/>
              </a:rPr>
              <a:t>Make a pledge to not buy anything new unless it is essential, </a:t>
            </a:r>
            <a:r>
              <a:rPr lang="en-AU" sz="1100" dirty="0">
                <a:latin typeface="Open Sans" pitchFamily="2" charset="0"/>
              </a:rPr>
              <a:t>repair and re-use an item.</a:t>
            </a:r>
          </a:p>
          <a:p>
            <a:pPr marL="171450" indent="-171450">
              <a:spcAft>
                <a:spcPts val="300"/>
              </a:spcAft>
              <a:buFont typeface="Arial" panose="020B0604020202020204" pitchFamily="34" charset="0"/>
              <a:buChar char="•"/>
            </a:pPr>
            <a:r>
              <a:rPr lang="en-AU" sz="1100" dirty="0">
                <a:latin typeface="Open Sans" pitchFamily="2" charset="0"/>
              </a:rPr>
              <a:t>Grow some fruit and vegetables, give the excess to your neighbours.</a:t>
            </a:r>
          </a:p>
          <a:p>
            <a:pPr marL="171450" indent="-171450">
              <a:spcAft>
                <a:spcPts val="300"/>
              </a:spcAft>
              <a:buFont typeface="Arial" panose="020B0604020202020204" pitchFamily="34" charset="0"/>
              <a:buChar char="•"/>
            </a:pPr>
            <a:r>
              <a:rPr lang="en-AU" sz="1100" dirty="0">
                <a:latin typeface="Open Sans" pitchFamily="2" charset="0"/>
              </a:rPr>
              <a:t>Design, create and display a poster to encourage a particular environmental behaviour.</a:t>
            </a:r>
          </a:p>
          <a:p>
            <a:pPr marL="171450" indent="-171450">
              <a:spcAft>
                <a:spcPts val="300"/>
              </a:spcAft>
              <a:buFont typeface="Arial" panose="020B0604020202020204" pitchFamily="34" charset="0"/>
              <a:buChar char="•"/>
            </a:pPr>
            <a:r>
              <a:rPr lang="en-US" sz="1100" dirty="0">
                <a:latin typeface="Open Sans" pitchFamily="2" charset="0"/>
              </a:rPr>
              <a:t>U</a:t>
            </a:r>
            <a:r>
              <a:rPr lang="en-AU" sz="1100" dirty="0">
                <a:latin typeface="Open Sans" pitchFamily="2" charset="0"/>
              </a:rPr>
              <a:t>se social media to raise awareness about protecting our common home.</a:t>
            </a:r>
          </a:p>
          <a:p>
            <a:pPr>
              <a:spcAft>
                <a:spcPts val="300"/>
              </a:spcAft>
            </a:pPr>
            <a:endParaRPr lang="en-AU" dirty="0">
              <a:latin typeface="Open Sans" pitchFamily="2" charset="0"/>
            </a:endParaRPr>
          </a:p>
        </p:txBody>
      </p:sp>
      <p:sp>
        <p:nvSpPr>
          <p:cNvPr id="8" name="Rectangle 7">
            <a:extLst>
              <a:ext uri="{FF2B5EF4-FFF2-40B4-BE49-F238E27FC236}">
                <a16:creationId xmlns:a16="http://schemas.microsoft.com/office/drawing/2014/main" id="{C6ED8CE2-099D-4E89-8AFA-C331FE3CC5D0}"/>
              </a:ext>
            </a:extLst>
          </p:cNvPr>
          <p:cNvSpPr/>
          <p:nvPr/>
        </p:nvSpPr>
        <p:spPr>
          <a:xfrm>
            <a:off x="771011" y="4729328"/>
            <a:ext cx="5640314" cy="600164"/>
          </a:xfrm>
          <a:prstGeom prst="rect">
            <a:avLst/>
          </a:prstGeom>
        </p:spPr>
        <p:txBody>
          <a:bodyPr wrap="square" lIns="91440" tIns="45720" rIns="91440" bIns="45720" anchor="t">
            <a:spAutoFit/>
          </a:bodyPr>
          <a:lstStyle/>
          <a:p>
            <a:r>
              <a:rPr lang="en-US" sz="1100" dirty="0">
                <a:solidFill>
                  <a:srgbClr val="163F49"/>
                </a:solidFill>
                <a:latin typeface="Open Sans" pitchFamily="2" charset="0"/>
              </a:rPr>
              <a:t>Recycling one aluminum can save enough energy to run a TV for three hours.</a:t>
            </a:r>
            <a:r>
              <a:rPr lang="en-US" sz="1100" dirty="0">
                <a:latin typeface="Open Sans" pitchFamily="2" charset="0"/>
              </a:rPr>
              <a:t> An aluminum can, can be recycled ‘over and over’ forever! How good is that? </a:t>
            </a:r>
            <a:r>
              <a:rPr lang="en-US" sz="900" dirty="0">
                <a:latin typeface="Open Sans" pitchFamily="2" charset="0"/>
                <a:hlinkClick r:id="rId7"/>
              </a:rPr>
              <a:t>Source</a:t>
            </a:r>
            <a:endParaRPr lang="en-US" sz="900" dirty="0">
              <a:latin typeface="Open Sans" pitchFamily="2" charset="0"/>
            </a:endParaRPr>
          </a:p>
          <a:p>
            <a:endParaRPr lang="en-US" sz="1100" b="0" i="0" dirty="0">
              <a:solidFill>
                <a:srgbClr val="163F49"/>
              </a:solidFill>
              <a:effectLst/>
              <a:latin typeface="Open Sans"/>
            </a:endParaRPr>
          </a:p>
        </p:txBody>
      </p:sp>
      <p:pic>
        <p:nvPicPr>
          <p:cNvPr id="20" name="Picture 19" descr="Photo of Uluru in the distance with blue sky and clouds.">
            <a:extLst>
              <a:ext uri="{FF2B5EF4-FFF2-40B4-BE49-F238E27FC236}">
                <a16:creationId xmlns:a16="http://schemas.microsoft.com/office/drawing/2014/main" id="{4854A802-3158-4E53-92D0-98B3042139C8}"/>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24056" b="30957"/>
          <a:stretch/>
        </p:blipFill>
        <p:spPr>
          <a:xfrm>
            <a:off x="1245321" y="5381075"/>
            <a:ext cx="4367354" cy="1306330"/>
          </a:xfrm>
          <a:prstGeom prst="rect">
            <a:avLst/>
          </a:prstGeom>
        </p:spPr>
      </p:pic>
      <p:sp>
        <p:nvSpPr>
          <p:cNvPr id="21" name="TextBox 20">
            <a:extLst>
              <a:ext uri="{FF2B5EF4-FFF2-40B4-BE49-F238E27FC236}">
                <a16:creationId xmlns:a16="http://schemas.microsoft.com/office/drawing/2014/main" id="{76907E74-5EEA-4B0C-825E-0052733E253E}"/>
              </a:ext>
            </a:extLst>
          </p:cNvPr>
          <p:cNvSpPr txBox="1"/>
          <p:nvPr/>
        </p:nvSpPr>
        <p:spPr>
          <a:xfrm>
            <a:off x="4684400" y="6659760"/>
            <a:ext cx="1562434" cy="246221"/>
          </a:xfrm>
          <a:prstGeom prst="rect">
            <a:avLst/>
          </a:prstGeom>
          <a:noFill/>
        </p:spPr>
        <p:txBody>
          <a:bodyPr wrap="square" rtlCol="0">
            <a:spAutoFit/>
          </a:bodyPr>
          <a:lstStyle/>
          <a:p>
            <a:r>
              <a:rPr lang="en-US" sz="1000" dirty="0">
                <a:latin typeface="Open Sans" pitchFamily="2" charset="0"/>
              </a:rPr>
              <a:t>Uluru. </a:t>
            </a:r>
            <a:r>
              <a:rPr lang="en-US" sz="1000" dirty="0">
                <a:latin typeface="Open Sans" pitchFamily="2" charset="0"/>
                <a:hlinkClick r:id="rId10"/>
              </a:rPr>
              <a:t>Source</a:t>
            </a:r>
            <a:r>
              <a:rPr lang="en-US" sz="1000" dirty="0">
                <a:latin typeface="Open Sans" pitchFamily="2" charset="0"/>
              </a:rPr>
              <a:t> </a:t>
            </a:r>
            <a:endParaRPr lang="en-AU" sz="1000" dirty="0">
              <a:latin typeface="Open Sans" pitchFamily="2" charset="0"/>
            </a:endParaRPr>
          </a:p>
        </p:txBody>
      </p:sp>
    </p:spTree>
    <p:extLst>
      <p:ext uri="{BB962C8B-B14F-4D97-AF65-F5344CB8AC3E}">
        <p14:creationId xmlns:p14="http://schemas.microsoft.com/office/powerpoint/2010/main" val="354385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10E540-C022-4493-9342-58BE4AE83CC1}"/>
              </a:ext>
            </a:extLst>
          </p:cNvPr>
          <p:cNvSpPr>
            <a:spLocks noGrp="1"/>
          </p:cNvSpPr>
          <p:nvPr>
            <p:ph type="body" sz="quarter" idx="10"/>
          </p:nvPr>
        </p:nvSpPr>
        <p:spPr/>
        <p:txBody>
          <a:bodyPr/>
          <a:lstStyle/>
          <a:p>
            <a:r>
              <a:rPr lang="en-US" dirty="0"/>
              <a:t>WORLD ENVIRONMENT DAY </a:t>
            </a:r>
          </a:p>
          <a:p>
            <a:r>
              <a:rPr lang="en-US" dirty="0"/>
              <a:t>5 JUNE 2022</a:t>
            </a:r>
            <a:endParaRPr lang="en-AU" dirty="0"/>
          </a:p>
        </p:txBody>
      </p:sp>
      <p:sp>
        <p:nvSpPr>
          <p:cNvPr id="6" name="TextBox 5">
            <a:extLst>
              <a:ext uri="{FF2B5EF4-FFF2-40B4-BE49-F238E27FC236}">
                <a16:creationId xmlns:a16="http://schemas.microsoft.com/office/drawing/2014/main" id="{74ED5364-29CC-4955-AD8A-68CFFA3C0EEA}"/>
              </a:ext>
            </a:extLst>
          </p:cNvPr>
          <p:cNvSpPr txBox="1"/>
          <p:nvPr/>
        </p:nvSpPr>
        <p:spPr>
          <a:xfrm>
            <a:off x="184151" y="6745520"/>
            <a:ext cx="6228131" cy="2495876"/>
          </a:xfrm>
          <a:prstGeom prst="rect">
            <a:avLst/>
          </a:prstGeom>
          <a:noFill/>
        </p:spPr>
        <p:txBody>
          <a:bodyPr wrap="square" rtlCol="0">
            <a:spAutoFit/>
          </a:bodyPr>
          <a:lstStyle/>
          <a:p>
            <a:pPr>
              <a:lnSpc>
                <a:spcPct val="120000"/>
              </a:lnSpc>
            </a:pPr>
            <a:r>
              <a:rPr lang="en-US" sz="1400" b="1" dirty="0">
                <a:latin typeface="Open Sans" pitchFamily="2" charset="0"/>
              </a:rPr>
              <a:t>S</a:t>
            </a:r>
            <a:r>
              <a:rPr lang="en-AU" sz="1400" b="1" dirty="0" err="1">
                <a:latin typeface="Open Sans" pitchFamily="2" charset="0"/>
              </a:rPr>
              <a:t>econdary</a:t>
            </a:r>
            <a:r>
              <a:rPr lang="en-AU" sz="1400" b="1" dirty="0">
                <a:latin typeface="Open Sans" pitchFamily="2" charset="0"/>
              </a:rPr>
              <a:t> </a:t>
            </a:r>
          </a:p>
          <a:p>
            <a:pPr marL="171450" indent="-171450">
              <a:lnSpc>
                <a:spcPct val="120000"/>
              </a:lnSpc>
              <a:buFont typeface="Arial" panose="020B0604020202020204" pitchFamily="34" charset="0"/>
              <a:buChar char="•"/>
            </a:pPr>
            <a:r>
              <a:rPr lang="en-US" sz="1100" dirty="0">
                <a:latin typeface="Open Sans" pitchFamily="2" charset="0"/>
                <a:hlinkClick r:id="rId2"/>
              </a:rPr>
              <a:t>C</a:t>
            </a:r>
            <a:r>
              <a:rPr lang="en-AU" sz="1100" dirty="0" err="1">
                <a:latin typeface="Open Sans" pitchFamily="2" charset="0"/>
                <a:hlinkClick r:id="rId2"/>
              </a:rPr>
              <a:t>aring</a:t>
            </a:r>
            <a:r>
              <a:rPr lang="en-AU" sz="1100" dirty="0">
                <a:latin typeface="Open Sans" pitchFamily="2" charset="0"/>
                <a:hlinkClick r:id="rId2"/>
              </a:rPr>
              <a:t> for Creation </a:t>
            </a:r>
            <a:r>
              <a:rPr lang="en-AU" sz="1100" dirty="0">
                <a:latin typeface="Open Sans" pitchFamily="2" charset="0"/>
              </a:rPr>
              <a:t>– a series of ‘see, Judge, Act’ lessons on our common home</a:t>
            </a:r>
          </a:p>
          <a:p>
            <a:pPr marL="171450" indent="-171450">
              <a:lnSpc>
                <a:spcPct val="120000"/>
              </a:lnSpc>
              <a:buFont typeface="Arial" panose="020B0604020202020204" pitchFamily="34" charset="0"/>
              <a:buChar char="•"/>
            </a:pPr>
            <a:r>
              <a:rPr lang="en-US" sz="1100" dirty="0">
                <a:latin typeface="Open Sans" pitchFamily="2" charset="0"/>
              </a:rPr>
              <a:t>A </a:t>
            </a:r>
            <a:r>
              <a:rPr lang="en-US" sz="1100" dirty="0">
                <a:latin typeface="Open Sans" pitchFamily="2" charset="0"/>
                <a:hlinkClick r:id="rId3"/>
              </a:rPr>
              <a:t>Laudato Si’ Reflection</a:t>
            </a:r>
            <a:r>
              <a:rPr lang="en-US" sz="1100" dirty="0">
                <a:latin typeface="Open Sans" pitchFamily="2" charset="0"/>
              </a:rPr>
              <a:t> and </a:t>
            </a:r>
            <a:r>
              <a:rPr lang="en-US" sz="1100" dirty="0">
                <a:latin typeface="Open Sans" pitchFamily="2" charset="0"/>
                <a:hlinkClick r:id="rId4"/>
              </a:rPr>
              <a:t>Laudato Si’ Reflection Cards</a:t>
            </a:r>
            <a:endParaRPr lang="en-AU" sz="1100" dirty="0">
              <a:latin typeface="Open Sans" pitchFamily="2" charset="0"/>
            </a:endParaRPr>
          </a:p>
          <a:p>
            <a:pPr marL="171450" indent="-171450">
              <a:lnSpc>
                <a:spcPct val="120000"/>
              </a:lnSpc>
              <a:buFont typeface="Arial" panose="020B0604020202020204" pitchFamily="34" charset="0"/>
              <a:buChar char="•"/>
            </a:pPr>
            <a:r>
              <a:rPr lang="en-US" sz="1100" dirty="0">
                <a:latin typeface="Open Sans" pitchFamily="2" charset="0"/>
              </a:rPr>
              <a:t>Test your knowledge on our environment by completing the </a:t>
            </a:r>
            <a:r>
              <a:rPr lang="en-US" sz="1100" u="sng" dirty="0">
                <a:latin typeface="Open Sans" pitchFamily="2" charset="0"/>
                <a:hlinkClick r:id="rId5"/>
              </a:rPr>
              <a:t>triple planetary crisis quiz.</a:t>
            </a:r>
            <a:endParaRPr lang="en-AU" sz="1100" dirty="0">
              <a:latin typeface="Open Sans" pitchFamily="2" charset="0"/>
            </a:endParaRPr>
          </a:p>
          <a:p>
            <a:pPr marL="171450" indent="-171450">
              <a:lnSpc>
                <a:spcPct val="120000"/>
              </a:lnSpc>
              <a:spcAft>
                <a:spcPts val="600"/>
              </a:spcAft>
              <a:buFont typeface="Arial" panose="020B0604020202020204" pitchFamily="34" charset="0"/>
              <a:buChar char="•"/>
            </a:pPr>
            <a:r>
              <a:rPr lang="en-US" sz="1100" dirty="0">
                <a:latin typeface="Open Sans" pitchFamily="2" charset="0"/>
                <a:hlinkClick r:id="rId6"/>
              </a:rPr>
              <a:t>C</a:t>
            </a:r>
            <a:r>
              <a:rPr lang="en-AU" sz="1100" dirty="0" err="1">
                <a:latin typeface="Open Sans" pitchFamily="2" charset="0"/>
                <a:hlinkClick r:id="rId6"/>
              </a:rPr>
              <a:t>limateHero</a:t>
            </a:r>
            <a:r>
              <a:rPr lang="en-AU" sz="1100" dirty="0">
                <a:latin typeface="Open Sans" pitchFamily="2" charset="0"/>
                <a:hlinkClick r:id="rId6"/>
              </a:rPr>
              <a:t> Carbon Calculator</a:t>
            </a:r>
            <a:r>
              <a:rPr lang="en-AU" sz="1100" dirty="0">
                <a:latin typeface="Open Sans" pitchFamily="2" charset="0"/>
              </a:rPr>
              <a:t> (students will need some information from home)</a:t>
            </a:r>
          </a:p>
          <a:p>
            <a:pPr>
              <a:lnSpc>
                <a:spcPct val="120000"/>
              </a:lnSpc>
            </a:pPr>
            <a:r>
              <a:rPr lang="en-US" sz="1400" b="1" dirty="0">
                <a:latin typeface="Open Sans" pitchFamily="2" charset="0"/>
              </a:rPr>
              <a:t>P</a:t>
            </a:r>
            <a:r>
              <a:rPr lang="en-AU" sz="1400" b="1" dirty="0" err="1">
                <a:latin typeface="Open Sans" pitchFamily="2" charset="0"/>
              </a:rPr>
              <a:t>rimary</a:t>
            </a:r>
            <a:endParaRPr lang="en-AU" sz="1400" b="1" dirty="0">
              <a:latin typeface="Open Sans" pitchFamily="2" charset="0"/>
            </a:endParaRPr>
          </a:p>
          <a:p>
            <a:pPr marL="171450" indent="-171450">
              <a:lnSpc>
                <a:spcPct val="120000"/>
              </a:lnSpc>
              <a:buFont typeface="Arial" panose="020B0604020202020204" pitchFamily="34" charset="0"/>
              <a:buChar char="•"/>
            </a:pPr>
            <a:r>
              <a:rPr lang="en-US" sz="1100" dirty="0">
                <a:latin typeface="Open Sans" pitchFamily="2" charset="0"/>
                <a:hlinkClick r:id="rId7"/>
              </a:rPr>
              <a:t>C</a:t>
            </a:r>
            <a:r>
              <a:rPr lang="en-AU" sz="1100" dirty="0" err="1">
                <a:latin typeface="Open Sans" pitchFamily="2" charset="0"/>
                <a:hlinkClick r:id="rId7"/>
              </a:rPr>
              <a:t>aring</a:t>
            </a:r>
            <a:r>
              <a:rPr lang="en-AU" sz="1100" dirty="0">
                <a:latin typeface="Open Sans" pitchFamily="2" charset="0"/>
                <a:hlinkClick r:id="rId7"/>
              </a:rPr>
              <a:t> for Creation</a:t>
            </a:r>
            <a:r>
              <a:rPr lang="en-AU" sz="1100" dirty="0">
                <a:latin typeface="Open Sans" pitchFamily="2" charset="0"/>
              </a:rPr>
              <a:t> – a series of ‘see, Judge, Act’ lessons on our common home</a:t>
            </a:r>
          </a:p>
          <a:p>
            <a:pPr marL="171450" indent="-171450">
              <a:lnSpc>
                <a:spcPct val="120000"/>
              </a:lnSpc>
              <a:buFont typeface="Arial" panose="020B0604020202020204" pitchFamily="34" charset="0"/>
              <a:buChar char="•"/>
            </a:pPr>
            <a:r>
              <a:rPr lang="en-AU" sz="1100" dirty="0">
                <a:latin typeface="Open Sans" pitchFamily="2" charset="0"/>
                <a:hlinkClick r:id="rId8"/>
              </a:rPr>
              <a:t>Laudato Si’ Week activities </a:t>
            </a:r>
            <a:endParaRPr lang="en-AU" sz="1100" dirty="0">
              <a:latin typeface="Open Sans" pitchFamily="2" charset="0"/>
            </a:endParaRPr>
          </a:p>
          <a:p>
            <a:pPr marL="171450" indent="-171450">
              <a:lnSpc>
                <a:spcPct val="120000"/>
              </a:lnSpc>
              <a:buFont typeface="Arial" panose="020B0604020202020204" pitchFamily="34" charset="0"/>
              <a:buChar char="•"/>
            </a:pPr>
            <a:r>
              <a:rPr lang="en-US" sz="1100" dirty="0">
                <a:latin typeface="Open Sans" pitchFamily="2" charset="0"/>
              </a:rPr>
              <a:t>Choose a mission to s</a:t>
            </a:r>
            <a:r>
              <a:rPr lang="en-AU" sz="1100" dirty="0">
                <a:latin typeface="Open Sans" pitchFamily="2" charset="0"/>
              </a:rPr>
              <a:t>ave the planet with </a:t>
            </a:r>
            <a:r>
              <a:rPr lang="en-AU" sz="1100" dirty="0">
                <a:latin typeface="Open Sans" pitchFamily="2" charset="0"/>
                <a:hlinkClick r:id="rId9"/>
              </a:rPr>
              <a:t>Genus</a:t>
            </a:r>
            <a:endParaRPr lang="en-AU" sz="1100" dirty="0">
              <a:latin typeface="Open Sans" pitchFamily="2" charset="0"/>
            </a:endParaRPr>
          </a:p>
          <a:p>
            <a:pPr marL="171450" indent="-171450">
              <a:lnSpc>
                <a:spcPct val="120000"/>
              </a:lnSpc>
              <a:buFont typeface="Arial" panose="020B0604020202020204" pitchFamily="34" charset="0"/>
              <a:buChar char="•"/>
            </a:pPr>
            <a:r>
              <a:rPr lang="en-US" sz="1100" dirty="0">
                <a:latin typeface="Open Sans" pitchFamily="2" charset="0"/>
              </a:rPr>
              <a:t>P</a:t>
            </a:r>
            <a:r>
              <a:rPr lang="en-AU" sz="1100" dirty="0">
                <a:latin typeface="Open Sans" pitchFamily="2" charset="0"/>
              </a:rPr>
              <a:t>lay some </a:t>
            </a:r>
            <a:r>
              <a:rPr lang="en-AU" sz="1100" dirty="0">
                <a:latin typeface="Open Sans" pitchFamily="2" charset="0"/>
                <a:hlinkClick r:id="rId10"/>
              </a:rPr>
              <a:t>footpath games</a:t>
            </a:r>
            <a:r>
              <a:rPr lang="en-AU" sz="1100" dirty="0">
                <a:latin typeface="Open Sans" pitchFamily="2" charset="0"/>
              </a:rPr>
              <a:t> or go on a </a:t>
            </a:r>
            <a:r>
              <a:rPr lang="en-AU" sz="1100" dirty="0">
                <a:latin typeface="Open Sans" pitchFamily="2" charset="0"/>
                <a:hlinkClick r:id="rId11"/>
              </a:rPr>
              <a:t>Nature walk</a:t>
            </a:r>
            <a:endParaRPr lang="en-AU" sz="1100" dirty="0">
              <a:latin typeface="Open Sans" pitchFamily="2" charset="0"/>
            </a:endParaRPr>
          </a:p>
          <a:p>
            <a:pPr>
              <a:lnSpc>
                <a:spcPct val="120000"/>
              </a:lnSpc>
            </a:pPr>
            <a:endParaRPr lang="en-AU" sz="1100" dirty="0">
              <a:latin typeface="Open Sans" pitchFamily="2" charset="0"/>
            </a:endParaRPr>
          </a:p>
        </p:txBody>
      </p:sp>
      <p:sp>
        <p:nvSpPr>
          <p:cNvPr id="7" name="TextBox 6">
            <a:extLst>
              <a:ext uri="{FF2B5EF4-FFF2-40B4-BE49-F238E27FC236}">
                <a16:creationId xmlns:a16="http://schemas.microsoft.com/office/drawing/2014/main" id="{981E9B92-262C-4122-8F55-B5AF5A6A52CD}"/>
              </a:ext>
            </a:extLst>
          </p:cNvPr>
          <p:cNvSpPr txBox="1"/>
          <p:nvPr/>
        </p:nvSpPr>
        <p:spPr>
          <a:xfrm>
            <a:off x="184151" y="1294325"/>
            <a:ext cx="6451598" cy="3693319"/>
          </a:xfrm>
          <a:prstGeom prst="rect">
            <a:avLst/>
          </a:prstGeom>
          <a:noFill/>
        </p:spPr>
        <p:txBody>
          <a:bodyPr wrap="square" rtlCol="0">
            <a:spAutoFit/>
          </a:bodyPr>
          <a:lstStyle/>
          <a:p>
            <a:pPr>
              <a:spcAft>
                <a:spcPts val="600"/>
              </a:spcAft>
            </a:pPr>
            <a:r>
              <a:rPr lang="en-AU" sz="1400" b="1" dirty="0">
                <a:latin typeface="Open Sans" pitchFamily="2" charset="0"/>
              </a:rPr>
              <a:t>Turn your school ground/home or parish garden into an ecosystem!</a:t>
            </a:r>
            <a:endParaRPr lang="en-AU" sz="1400" dirty="0">
              <a:latin typeface="Open Sans" pitchFamily="2" charset="0"/>
            </a:endParaRPr>
          </a:p>
          <a:p>
            <a:pPr marL="171450" indent="-171450">
              <a:spcAft>
                <a:spcPts val="300"/>
              </a:spcAft>
              <a:buFont typeface="Arial" panose="020B0604020202020204" pitchFamily="34" charset="0"/>
              <a:buChar char="•"/>
            </a:pPr>
            <a:r>
              <a:rPr lang="en-AU" sz="1100" dirty="0">
                <a:latin typeface="Open Sans" pitchFamily="2" charset="0"/>
              </a:rPr>
              <a:t>Could you plant some indigenous plants in your school garden to provide food and shelter for our Australian animals?</a:t>
            </a:r>
          </a:p>
          <a:p>
            <a:pPr marL="171450" indent="-171450">
              <a:spcAft>
                <a:spcPts val="300"/>
              </a:spcAft>
              <a:buFont typeface="Arial" panose="020B0604020202020204" pitchFamily="34" charset="0"/>
              <a:buChar char="•"/>
            </a:pPr>
            <a:r>
              <a:rPr lang="en-AU" sz="1100" dirty="0">
                <a:latin typeface="Open Sans" pitchFamily="2" charset="0"/>
              </a:rPr>
              <a:t>Provide a water source such as a pond or bird bath for animals and small critters.</a:t>
            </a:r>
          </a:p>
          <a:p>
            <a:pPr marL="171450" indent="-171450">
              <a:spcAft>
                <a:spcPts val="300"/>
              </a:spcAft>
              <a:buFont typeface="Arial" panose="020B0604020202020204" pitchFamily="34" charset="0"/>
              <a:buChar char="•"/>
            </a:pPr>
            <a:r>
              <a:rPr lang="en-US" sz="1100" dirty="0">
                <a:latin typeface="Open Sans" pitchFamily="2" charset="0"/>
              </a:rPr>
              <a:t>Solve a drainage problem by creating a frog bog.</a:t>
            </a:r>
          </a:p>
          <a:p>
            <a:pPr marL="171450" indent="-171450">
              <a:spcAft>
                <a:spcPts val="300"/>
              </a:spcAft>
              <a:buFont typeface="Arial" panose="020B0604020202020204" pitchFamily="34" charset="0"/>
              <a:buChar char="•"/>
            </a:pPr>
            <a:r>
              <a:rPr lang="en-US" sz="1100" dirty="0">
                <a:latin typeface="Open Sans" pitchFamily="2" charset="0"/>
              </a:rPr>
              <a:t>Reduce your work load by leaving leaf litter, sticks, hollow logs etc. lying around in your garden as they are habitat for our animals.</a:t>
            </a:r>
          </a:p>
          <a:p>
            <a:endParaRPr lang="en-AU" sz="1100" dirty="0">
              <a:latin typeface="Open Sans" pitchFamily="2" charset="0"/>
            </a:endParaRPr>
          </a:p>
          <a:p>
            <a:pPr>
              <a:spcAft>
                <a:spcPts val="600"/>
              </a:spcAft>
            </a:pPr>
            <a:r>
              <a:rPr lang="en-US" sz="1400" b="1" dirty="0">
                <a:latin typeface="Open Sans" pitchFamily="2" charset="0"/>
              </a:rPr>
              <a:t>Suggested Activities</a:t>
            </a:r>
          </a:p>
          <a:p>
            <a:pPr marL="171450" indent="-171450">
              <a:spcAft>
                <a:spcPts val="300"/>
              </a:spcAft>
              <a:buFont typeface="Arial" panose="020B0604020202020204" pitchFamily="34" charset="0"/>
              <a:buChar char="•"/>
            </a:pPr>
            <a:r>
              <a:rPr lang="en-US" sz="1100" dirty="0">
                <a:latin typeface="Open Sans" pitchFamily="2" charset="0"/>
              </a:rPr>
              <a:t>Search for animals in your school grounds to check the biodiversity level. Use </a:t>
            </a:r>
            <a:r>
              <a:rPr lang="en-US" sz="1100" dirty="0" err="1">
                <a:latin typeface="Open Sans" pitchFamily="2" charset="0"/>
                <a:hlinkClick r:id="rId12"/>
              </a:rPr>
              <a:t>iNaturalistAU</a:t>
            </a:r>
            <a:r>
              <a:rPr lang="en-US" sz="1100" dirty="0">
                <a:latin typeface="Open Sans" pitchFamily="2" charset="0"/>
              </a:rPr>
              <a:t> to identify what you find.</a:t>
            </a:r>
          </a:p>
          <a:p>
            <a:pPr marL="171450" indent="-171450">
              <a:spcAft>
                <a:spcPts val="300"/>
              </a:spcAft>
              <a:buFont typeface="Arial" panose="020B0604020202020204" pitchFamily="34" charset="0"/>
              <a:buChar char="•"/>
            </a:pPr>
            <a:r>
              <a:rPr lang="en-US" sz="1100" dirty="0">
                <a:latin typeface="Open Sans" pitchFamily="2" charset="0"/>
              </a:rPr>
              <a:t>Make a pond </a:t>
            </a:r>
            <a:r>
              <a:rPr lang="en-US" sz="1100" dirty="0">
                <a:latin typeface="Open Sans" pitchFamily="2" charset="0"/>
                <a:hlinkClick r:id="rId13"/>
              </a:rPr>
              <a:t>dipping net</a:t>
            </a:r>
            <a:r>
              <a:rPr lang="en-US" sz="1100" dirty="0">
                <a:latin typeface="Open Sans" pitchFamily="2" charset="0"/>
              </a:rPr>
              <a:t>, enjoy a walk to your local creek and go fishing! Use a white tray with water in the bottom to see what you might have caught. Contact your local </a:t>
            </a:r>
            <a:r>
              <a:rPr lang="en-US" sz="1100" dirty="0" err="1">
                <a:latin typeface="Open Sans" pitchFamily="2" charset="0"/>
                <a:hlinkClick r:id="rId14"/>
              </a:rPr>
              <a:t>Waterwatch</a:t>
            </a:r>
            <a:r>
              <a:rPr lang="en-US" sz="1100" dirty="0">
                <a:latin typeface="Open Sans" pitchFamily="2" charset="0"/>
              </a:rPr>
              <a:t> organisation to learn more.</a:t>
            </a:r>
          </a:p>
          <a:p>
            <a:pPr marL="171450" indent="-171450">
              <a:spcAft>
                <a:spcPts val="300"/>
              </a:spcAft>
              <a:buFont typeface="Arial" panose="020B0604020202020204" pitchFamily="34" charset="0"/>
              <a:buChar char="•"/>
            </a:pPr>
            <a:r>
              <a:rPr lang="en-US" sz="1100" dirty="0">
                <a:latin typeface="Open Sans" pitchFamily="2" charset="0"/>
              </a:rPr>
              <a:t>Connect with nature by meditating or saying a prayer outdoors.</a:t>
            </a:r>
          </a:p>
          <a:p>
            <a:pPr marL="171450" indent="-171450">
              <a:spcAft>
                <a:spcPts val="300"/>
              </a:spcAft>
              <a:buFont typeface="Arial" panose="020B0604020202020204" pitchFamily="34" charset="0"/>
              <a:buChar char="•"/>
            </a:pPr>
            <a:r>
              <a:rPr lang="en-US" sz="1100" dirty="0">
                <a:latin typeface="Open Sans" pitchFamily="2" charset="0"/>
              </a:rPr>
              <a:t>Research a plant or animal species that is endangered. Create a piece of Art to display to educate others and raise awareness.</a:t>
            </a:r>
          </a:p>
          <a:p>
            <a:pPr marL="171450" indent="-171450">
              <a:spcAft>
                <a:spcPts val="300"/>
              </a:spcAft>
              <a:buFont typeface="Arial" panose="020B0604020202020204" pitchFamily="34" charset="0"/>
              <a:buChar char="•"/>
            </a:pPr>
            <a:r>
              <a:rPr lang="en-US" sz="1100" dirty="0">
                <a:latin typeface="Open Sans" pitchFamily="2" charset="0"/>
              </a:rPr>
              <a:t>Make extra efforts to compost, recycle, use less energy and water</a:t>
            </a:r>
          </a:p>
        </p:txBody>
      </p:sp>
      <p:pic>
        <p:nvPicPr>
          <p:cNvPr id="9" name="Picture 8" descr="Photo of waves crashing to shore with whitewash spraying up.">
            <a:extLst>
              <a:ext uri="{FF2B5EF4-FFF2-40B4-BE49-F238E27FC236}">
                <a16:creationId xmlns:a16="http://schemas.microsoft.com/office/drawing/2014/main" id="{79FDF485-3395-4E56-A418-CE553979C152}"/>
              </a:ext>
            </a:extLst>
          </p:cNvPr>
          <p:cNvPicPr>
            <a:picLocks noChangeAspect="1"/>
          </p:cNvPicPr>
          <p:nvPr/>
        </p:nvPicPr>
        <p:blipFill>
          <a:blip r:embed="rId15">
            <a:extLst>
              <a:ext uri="{837473B0-CC2E-450A-ABE3-18F120FF3D39}">
                <a1611:picAttrSrcUrl xmlns:a1611="http://schemas.microsoft.com/office/drawing/2016/11/main" r:id="rId16"/>
              </a:ext>
            </a:extLst>
          </a:blip>
          <a:stretch>
            <a:fillRect/>
          </a:stretch>
        </p:blipFill>
        <p:spPr>
          <a:xfrm>
            <a:off x="3479523" y="5304160"/>
            <a:ext cx="3194326" cy="1441360"/>
          </a:xfrm>
          <a:prstGeom prst="rect">
            <a:avLst/>
          </a:prstGeom>
        </p:spPr>
      </p:pic>
      <p:sp>
        <p:nvSpPr>
          <p:cNvPr id="10" name="TextBox 9">
            <a:extLst>
              <a:ext uri="{FF2B5EF4-FFF2-40B4-BE49-F238E27FC236}">
                <a16:creationId xmlns:a16="http://schemas.microsoft.com/office/drawing/2014/main" id="{FD6A56B9-E761-4551-B09E-337337E149D2}"/>
              </a:ext>
            </a:extLst>
          </p:cNvPr>
          <p:cNvSpPr txBox="1"/>
          <p:nvPr/>
        </p:nvSpPr>
        <p:spPr>
          <a:xfrm>
            <a:off x="5323546" y="6689834"/>
            <a:ext cx="1860550" cy="246221"/>
          </a:xfrm>
          <a:prstGeom prst="rect">
            <a:avLst/>
          </a:prstGeom>
          <a:noFill/>
        </p:spPr>
        <p:txBody>
          <a:bodyPr wrap="square" rtlCol="0">
            <a:spAutoFit/>
          </a:bodyPr>
          <a:lstStyle/>
          <a:p>
            <a:r>
              <a:rPr lang="en-US" sz="1000" dirty="0">
                <a:latin typeface="Open Sans" pitchFamily="2" charset="0"/>
              </a:rPr>
              <a:t>Body of Water </a:t>
            </a:r>
            <a:r>
              <a:rPr lang="en-US" sz="1000" dirty="0">
                <a:latin typeface="Open Sans" pitchFamily="2" charset="0"/>
                <a:hlinkClick r:id="rId16"/>
              </a:rPr>
              <a:t>Source </a:t>
            </a:r>
            <a:endParaRPr lang="en-AU" sz="1000" dirty="0">
              <a:latin typeface="Open Sans" pitchFamily="2" charset="0"/>
            </a:endParaRPr>
          </a:p>
        </p:txBody>
      </p:sp>
      <p:sp>
        <p:nvSpPr>
          <p:cNvPr id="4" name="Rectangle 3">
            <a:extLst>
              <a:ext uri="{FF2B5EF4-FFF2-40B4-BE49-F238E27FC236}">
                <a16:creationId xmlns:a16="http://schemas.microsoft.com/office/drawing/2014/main" id="{70CB6F75-E393-45F7-8E1B-6AF404215319}"/>
              </a:ext>
            </a:extLst>
          </p:cNvPr>
          <p:cNvSpPr/>
          <p:nvPr/>
        </p:nvSpPr>
        <p:spPr>
          <a:xfrm>
            <a:off x="184151" y="5208349"/>
            <a:ext cx="3429000" cy="1347869"/>
          </a:xfrm>
          <a:prstGeom prst="rect">
            <a:avLst/>
          </a:prstGeom>
        </p:spPr>
        <p:txBody>
          <a:bodyPr>
            <a:spAutoFit/>
          </a:bodyPr>
          <a:lstStyle/>
          <a:p>
            <a:pPr lvl="0">
              <a:lnSpc>
                <a:spcPct val="120000"/>
              </a:lnSpc>
            </a:pPr>
            <a:r>
              <a:rPr lang="en-US" sz="1400" b="1" dirty="0">
                <a:solidFill>
                  <a:srgbClr val="424143"/>
                </a:solidFill>
                <a:latin typeface="Open Sans" pitchFamily="2" charset="0"/>
              </a:rPr>
              <a:t>Resources: P</a:t>
            </a:r>
            <a:r>
              <a:rPr lang="en-AU" sz="1400" b="1" dirty="0" err="1">
                <a:solidFill>
                  <a:srgbClr val="424143"/>
                </a:solidFill>
                <a:latin typeface="Open Sans" pitchFamily="2" charset="0"/>
              </a:rPr>
              <a:t>rimary</a:t>
            </a:r>
            <a:r>
              <a:rPr lang="en-AU" sz="1400" b="1" dirty="0">
                <a:solidFill>
                  <a:srgbClr val="424143"/>
                </a:solidFill>
                <a:latin typeface="Open Sans" pitchFamily="2" charset="0"/>
              </a:rPr>
              <a:t> and Secondary</a:t>
            </a:r>
          </a:p>
          <a:p>
            <a:pPr marL="171450" lvl="0" indent="-171450">
              <a:lnSpc>
                <a:spcPct val="120000"/>
              </a:lnSpc>
              <a:buFont typeface="Arial" panose="020B0604020202020204" pitchFamily="34" charset="0"/>
              <a:buChar char="•"/>
            </a:pPr>
            <a:r>
              <a:rPr lang="en-US" sz="1100" dirty="0">
                <a:solidFill>
                  <a:srgbClr val="424143"/>
                </a:solidFill>
                <a:latin typeface="Open Sans" pitchFamily="2" charset="0"/>
                <a:hlinkClick r:id="rId17"/>
              </a:rPr>
              <a:t>C</a:t>
            </a:r>
            <a:r>
              <a:rPr lang="en-AU" sz="1100" dirty="0">
                <a:solidFill>
                  <a:srgbClr val="424143"/>
                </a:solidFill>
                <a:latin typeface="Open Sans" pitchFamily="2" charset="0"/>
                <a:hlinkClick r:id="rId17"/>
              </a:rPr>
              <a:t>are for our Common Home </a:t>
            </a:r>
            <a:r>
              <a:rPr lang="en-AU" sz="1100" dirty="0">
                <a:solidFill>
                  <a:srgbClr val="424143"/>
                </a:solidFill>
                <a:latin typeface="Open Sans" pitchFamily="2" charset="0"/>
              </a:rPr>
              <a:t>4 min video on caring for each other and creation</a:t>
            </a:r>
          </a:p>
          <a:p>
            <a:pPr marL="171450" lvl="0" indent="-171450">
              <a:lnSpc>
                <a:spcPct val="120000"/>
              </a:lnSpc>
              <a:buFont typeface="Arial" panose="020B0604020202020204" pitchFamily="34" charset="0"/>
              <a:buChar char="•"/>
            </a:pPr>
            <a:r>
              <a:rPr lang="en-AU" sz="1100" dirty="0">
                <a:solidFill>
                  <a:srgbClr val="424143"/>
                </a:solidFill>
                <a:latin typeface="Open Sans" pitchFamily="2" charset="0"/>
                <a:hlinkClick r:id="rId18"/>
              </a:rPr>
              <a:t>Twinkl</a:t>
            </a:r>
            <a:r>
              <a:rPr lang="en-AU" sz="1100" dirty="0">
                <a:solidFill>
                  <a:srgbClr val="424143"/>
                </a:solidFill>
                <a:latin typeface="Open Sans" pitchFamily="2" charset="0"/>
                <a:hlinkClick r:id="rId18">
                  <a:extLst>
                    <a:ext uri="{A12FA001-AC4F-418D-AE19-62706E023703}">
                      <ahyp:hlinkClr xmlns:ahyp="http://schemas.microsoft.com/office/drawing/2018/hyperlinkcolor" val="tx"/>
                    </a:ext>
                  </a:extLst>
                </a:hlinkClick>
              </a:rPr>
              <a:t> </a:t>
            </a:r>
            <a:r>
              <a:rPr lang="en-AU" sz="1100" dirty="0">
                <a:solidFill>
                  <a:srgbClr val="424143"/>
                </a:solidFill>
                <a:latin typeface="Open Sans" pitchFamily="2" charset="0"/>
              </a:rPr>
              <a:t>World Environment Day resources</a:t>
            </a:r>
          </a:p>
          <a:p>
            <a:pPr marL="171450" lvl="0" indent="-171450">
              <a:lnSpc>
                <a:spcPct val="120000"/>
              </a:lnSpc>
              <a:buFont typeface="Arial" panose="020B0604020202020204" pitchFamily="34" charset="0"/>
              <a:buChar char="•"/>
            </a:pPr>
            <a:r>
              <a:rPr lang="en-US" sz="1100" dirty="0">
                <a:solidFill>
                  <a:srgbClr val="424143"/>
                </a:solidFill>
                <a:latin typeface="Open Sans" pitchFamily="2" charset="0"/>
                <a:hlinkClick r:id="rId19"/>
              </a:rPr>
              <a:t>W</a:t>
            </a:r>
            <a:r>
              <a:rPr lang="en-AU" sz="1100" dirty="0" err="1">
                <a:solidFill>
                  <a:srgbClr val="424143"/>
                </a:solidFill>
                <a:latin typeface="Open Sans" pitchFamily="2" charset="0"/>
                <a:hlinkClick r:id="rId19"/>
              </a:rPr>
              <a:t>ater</a:t>
            </a:r>
            <a:r>
              <a:rPr lang="en-AU" sz="1100" dirty="0">
                <a:solidFill>
                  <a:srgbClr val="424143"/>
                </a:solidFill>
                <a:latin typeface="Open Sans" pitchFamily="2" charset="0"/>
                <a:hlinkClick r:id="rId19"/>
              </a:rPr>
              <a:t> Quiz</a:t>
            </a:r>
            <a:endParaRPr lang="en-AU" sz="1100" dirty="0">
              <a:solidFill>
                <a:srgbClr val="424143"/>
              </a:solidFill>
              <a:latin typeface="Open Sans" pitchFamily="2" charset="0"/>
            </a:endParaRPr>
          </a:p>
          <a:p>
            <a:pPr marL="171450" lvl="0" indent="-171450">
              <a:lnSpc>
                <a:spcPct val="120000"/>
              </a:lnSpc>
              <a:spcAft>
                <a:spcPts val="600"/>
              </a:spcAft>
              <a:buFont typeface="Arial" panose="020B0604020202020204" pitchFamily="34" charset="0"/>
              <a:buChar char="•"/>
            </a:pPr>
            <a:r>
              <a:rPr lang="en-US" sz="1100" dirty="0">
                <a:solidFill>
                  <a:srgbClr val="424143"/>
                </a:solidFill>
                <a:latin typeface="Open Sans" pitchFamily="2" charset="0"/>
                <a:hlinkClick r:id="rId20"/>
              </a:rPr>
              <a:t>Food</a:t>
            </a:r>
            <a:r>
              <a:rPr lang="en-AU" sz="1100" dirty="0">
                <a:solidFill>
                  <a:srgbClr val="424143"/>
                </a:solidFill>
                <a:latin typeface="Open Sans" pitchFamily="2" charset="0"/>
                <a:hlinkClick r:id="rId20"/>
              </a:rPr>
              <a:t> Quiz</a:t>
            </a:r>
            <a:endParaRPr lang="en-AU" sz="1400" dirty="0">
              <a:solidFill>
                <a:srgbClr val="424143"/>
              </a:solidFill>
              <a:latin typeface="Open Sans" pitchFamily="2" charset="0"/>
            </a:endParaRPr>
          </a:p>
        </p:txBody>
      </p:sp>
    </p:spTree>
    <p:extLst>
      <p:ext uri="{BB962C8B-B14F-4D97-AF65-F5344CB8AC3E}">
        <p14:creationId xmlns:p14="http://schemas.microsoft.com/office/powerpoint/2010/main" val="2199057840"/>
      </p:ext>
    </p:extLst>
  </p:cSld>
  <p:clrMapOvr>
    <a:masterClrMapping/>
  </p:clrMapOvr>
</p:sld>
</file>

<file path=ppt/theme/theme1.xml><?xml version="1.0" encoding="utf-8"?>
<a:theme xmlns:a="http://schemas.openxmlformats.org/drawingml/2006/main" name="Education Colours PPT theme">
  <a:themeElements>
    <a:clrScheme name="Earthcare Colours">
      <a:dk1>
        <a:srgbClr val="424143"/>
      </a:dk1>
      <a:lt1>
        <a:sysClr val="window" lastClr="FFFFFF"/>
      </a:lt1>
      <a:dk2>
        <a:srgbClr val="424143"/>
      </a:dk2>
      <a:lt2>
        <a:srgbClr val="E7E6E6"/>
      </a:lt2>
      <a:accent1>
        <a:srgbClr val="EFAC77"/>
      </a:accent1>
      <a:accent2>
        <a:srgbClr val="CC99AA"/>
      </a:accent2>
      <a:accent3>
        <a:srgbClr val="2CACE3"/>
      </a:accent3>
      <a:accent4>
        <a:srgbClr val="ABBD64"/>
      </a:accent4>
      <a:accent5>
        <a:srgbClr val="762000"/>
      </a:accent5>
      <a:accent6>
        <a:srgbClr val="05243F"/>
      </a:accent6>
      <a:hlink>
        <a:srgbClr val="2CACE3"/>
      </a:hlink>
      <a:folHlink>
        <a:srgbClr val="EFAC7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Colours PPT theme" id="{8BD223F7-A7E7-4B24-AF0D-0E2E023E3089}" vid="{E6BF20CA-F81A-4FEE-96D1-7838E57D8CC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e95e100-9dbe-48b4-b085-f305a627acc8" xsi:nil="true"/>
    <lcf76f155ced4ddcb4097134ff3c332f xmlns="9b154358-eea5-4118-944d-10585bf5eb5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589D7E6AAEB044386293B854D16E905" ma:contentTypeVersion="11" ma:contentTypeDescription="Create a new document." ma:contentTypeScope="" ma:versionID="6eb86a64d9ada009b646fb88a51cbd2a">
  <xsd:schema xmlns:xsd="http://www.w3.org/2001/XMLSchema" xmlns:xs="http://www.w3.org/2001/XMLSchema" xmlns:p="http://schemas.microsoft.com/office/2006/metadata/properties" xmlns:ns2="9b154358-eea5-4118-944d-10585bf5eb5a" xmlns:ns3="de95e100-9dbe-48b4-b085-f305a627acc8" targetNamespace="http://schemas.microsoft.com/office/2006/metadata/properties" ma:root="true" ma:fieldsID="496575ae32b1a2a09bbf608fd899a888" ns2:_="" ns3:_="">
    <xsd:import namespace="9b154358-eea5-4118-944d-10585bf5eb5a"/>
    <xsd:import namespace="de95e100-9dbe-48b4-b085-f305a627acc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154358-eea5-4118-944d-10585bf5eb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e95e100-9dbe-48b4-b085-f305a627acc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31ed22-7271-4e5a-808d-02becfd22093}" ma:internalName="TaxCatchAll" ma:showField="CatchAllData" ma:web="de95e100-9dbe-48b4-b085-f305a627ac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2D51A5-0F90-4A64-88C6-013596BA9CC9}">
  <ds:schemaRefs>
    <ds:schemaRef ds:uri="http://purl.org/dc/terms/"/>
    <ds:schemaRef ds:uri="de95e100-9dbe-48b4-b085-f305a627acc8"/>
    <ds:schemaRef ds:uri="http://purl.org/dc/elements/1.1/"/>
    <ds:schemaRef ds:uri="http://purl.org/dc/dcmitype/"/>
    <ds:schemaRef ds:uri="http://schemas.microsoft.com/office/2006/documentManagement/types"/>
    <ds:schemaRef ds:uri="http://schemas.openxmlformats.org/package/2006/metadata/core-properties"/>
    <ds:schemaRef ds:uri="http://www.w3.org/XML/1998/namespace"/>
    <ds:schemaRef ds:uri="http://schemas.microsoft.com/office/2006/metadata/properties"/>
    <ds:schemaRef ds:uri="http://schemas.microsoft.com/office/infopath/2007/PartnerControls"/>
    <ds:schemaRef ds:uri="9b154358-eea5-4118-944d-10585bf5eb5a"/>
  </ds:schemaRefs>
</ds:datastoreItem>
</file>

<file path=customXml/itemProps2.xml><?xml version="1.0" encoding="utf-8"?>
<ds:datastoreItem xmlns:ds="http://schemas.openxmlformats.org/officeDocument/2006/customXml" ds:itemID="{A35FE665-A9EB-40A6-90F6-F68FD8EC2D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154358-eea5-4118-944d-10585bf5eb5a"/>
    <ds:schemaRef ds:uri="de95e100-9dbe-48b4-b085-f305a627ac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407457-7376-48DD-B821-D9418B86B6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Education Colours PPT theme</Template>
  <TotalTime>3196</TotalTime>
  <Words>765</Words>
  <Application>Microsoft Office PowerPoint</Application>
  <PresentationFormat>A4 Paper (210x297 mm)</PresentationFormat>
  <Paragraphs>50</Paragraphs>
  <Slides>2</Slides>
  <Notes>0</Notes>
  <HiddenSlides>0</HiddenSlides>
  <MMClips>0</MMClip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Education Colours PPT theme</vt:lpstr>
      <vt:lpstr>Custom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Dobrohotoff</dc:creator>
  <cp:lastModifiedBy>Nicole Dobrohotoff</cp:lastModifiedBy>
  <cp:revision>51</cp:revision>
  <dcterms:created xsi:type="dcterms:W3CDTF">2021-07-19T07:46:25Z</dcterms:created>
  <dcterms:modified xsi:type="dcterms:W3CDTF">2022-05-13T00:09:01Z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0x010100B589D7E6AAEB044386293B854D16E905</vt:lpwstr>
  </property>
  <property fmtid="{D5CDD505-2E9C-101B-9397-08002B2CF9AE}" pid="3" name="MediaServiceImageTags">
    <vt:lpwstr/>
  </property>
</Properties>
</file>